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6" r:id="rId2"/>
    <p:sldMasterId id="2147483690" r:id="rId3"/>
  </p:sldMasterIdLst>
  <p:notesMasterIdLst>
    <p:notesMasterId r:id="rId17"/>
  </p:notesMasterIdLst>
  <p:sldIdLst>
    <p:sldId id="256" r:id="rId4"/>
    <p:sldId id="358" r:id="rId5"/>
    <p:sldId id="365" r:id="rId6"/>
    <p:sldId id="366" r:id="rId7"/>
    <p:sldId id="354" r:id="rId8"/>
    <p:sldId id="355" r:id="rId9"/>
    <p:sldId id="263" r:id="rId10"/>
    <p:sldId id="299" r:id="rId11"/>
    <p:sldId id="357" r:id="rId12"/>
    <p:sldId id="363" r:id="rId13"/>
    <p:sldId id="364" r:id="rId14"/>
    <p:sldId id="352" r:id="rId15"/>
    <p:sldId id="353" r:id="rId16"/>
  </p:sldIdLst>
  <p:sldSz cx="12192000" cy="6858000"/>
  <p:notesSz cx="6858000" cy="9144000"/>
  <p:embeddedFontLs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Light" panose="020B0502040204020203" pitchFamily="34" charset="0"/>
      <p:regular r:id="rId22"/>
      <p:italic r:id="rId23"/>
    </p:embeddedFont>
    <p:embeddedFont>
      <p:font typeface="Roboto Thin" panose="02000000000000000000" pitchFamily="2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Segoe UI Semibold" panose="020B0702040204020203" pitchFamily="34" charset="0"/>
      <p:bold r:id="rId30"/>
      <p:bold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11B"/>
    <a:srgbClr val="FF5050"/>
    <a:srgbClr val="80CC28"/>
    <a:srgbClr val="00ADEF"/>
    <a:srgbClr val="FBBC09"/>
    <a:srgbClr val="E2E2E2"/>
    <a:srgbClr val="404040"/>
    <a:srgbClr val="CF0163"/>
    <a:srgbClr val="2FC9FF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12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9E589-B7DA-48EC-BE48-82CA5E83CA97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F284A-E923-41E4-98A0-69659CB099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20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284A-E923-41E4-98A0-69659CB0994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844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Therefore we’ve built and are continuing to build services which we believe allow you to do this.</a:t>
            </a:r>
          </a:p>
          <a:p>
            <a:r>
              <a:rPr lang="en-GB" dirty="0"/>
              <a:t>When I have a new workload, I tend to start at the top of this stack and ask myself, why can’t I run this workload on this service. Then work my way down if I need to.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07150-5129-4757-AC45-8A79BC5222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85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Therefore we’ve built and are continuing to build services which we believe allow you to do this.</a:t>
            </a:r>
          </a:p>
          <a:p>
            <a:r>
              <a:rPr lang="en-GB" dirty="0"/>
              <a:t>When I have a new workload, I tend to start at the top of this stack and ask myself, why can’t I run this workload on this service. Then work my way down if I need to.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07150-5129-4757-AC45-8A79BC5222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745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284A-E923-41E4-98A0-69659CB0994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446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F284A-E923-41E4-98A0-69659CB0994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183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07150-5129-4757-AC45-8A79BC5222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54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5320" y="14800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Presentational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5320" y="2805651"/>
            <a:ext cx="4846637" cy="62335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  <a:endParaRPr lang="en-GB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407644" y="5846095"/>
            <a:ext cx="1348928" cy="788622"/>
            <a:chOff x="629338" y="423155"/>
            <a:chExt cx="10535379" cy="6159296"/>
          </a:xfrm>
        </p:grpSpPr>
        <p:grpSp>
          <p:nvGrpSpPr>
            <p:cNvPr id="8" name="Group 7"/>
            <p:cNvGrpSpPr/>
            <p:nvPr/>
          </p:nvGrpSpPr>
          <p:grpSpPr>
            <a:xfrm>
              <a:off x="629338" y="423155"/>
              <a:ext cx="10535379" cy="6159296"/>
              <a:chOff x="1927860" y="1219198"/>
              <a:chExt cx="6035042" cy="3528267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H="1">
                <a:off x="4381500" y="1219200"/>
                <a:ext cx="3581400" cy="352806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 flipH="1" flipV="1">
                <a:off x="4381501" y="4747258"/>
                <a:ext cx="3581401" cy="3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cxnSpLocks/>
              </p:cNvCxnSpPr>
              <p:nvPr/>
            </p:nvCxnSpPr>
            <p:spPr>
              <a:xfrm flipH="1" flipV="1">
                <a:off x="4975681" y="1743399"/>
                <a:ext cx="2987221" cy="3003863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>
                <a:off x="2028756" y="4747465"/>
                <a:ext cx="1480117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 flipH="1">
                <a:off x="4047358" y="3010159"/>
                <a:ext cx="1535805" cy="1534185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  <a:endCxn id="20" idx="2"/>
              </p:cNvCxnSpPr>
              <p:nvPr/>
            </p:nvCxnSpPr>
            <p:spPr>
              <a:xfrm flipH="1" flipV="1">
                <a:off x="4148251" y="1561606"/>
                <a:ext cx="1434910" cy="1448552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cxnSpLocks/>
              </p:cNvCxnSpPr>
              <p:nvPr/>
            </p:nvCxnSpPr>
            <p:spPr>
              <a:xfrm flipH="1">
                <a:off x="1927860" y="1219199"/>
                <a:ext cx="1356360" cy="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cxnSpLocks/>
              </p:cNvCxnSpPr>
              <p:nvPr/>
            </p:nvCxnSpPr>
            <p:spPr>
              <a:xfrm>
                <a:off x="1927860" y="1219198"/>
                <a:ext cx="0" cy="2558053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 flipH="1">
                <a:off x="2028754" y="1743218"/>
                <a:ext cx="2946929" cy="3004040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Arc 19"/>
              <p:cNvSpPr/>
              <p:nvPr/>
            </p:nvSpPr>
            <p:spPr>
              <a:xfrm>
                <a:off x="2111971" y="1219198"/>
                <a:ext cx="2234604" cy="1588046"/>
              </a:xfrm>
              <a:prstGeom prst="arc">
                <a:avLst>
                  <a:gd name="adj1" fmla="val 16200000"/>
                  <a:gd name="adj2" fmla="val 20029741"/>
                </a:avLst>
              </a:prstGeom>
              <a:ln w="190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3600" dirty="0"/>
              </a:p>
            </p:txBody>
          </p:sp>
        </p:grpSp>
        <p:sp>
          <p:nvSpPr>
            <p:cNvPr id="9" name="Arc 136"/>
            <p:cNvSpPr/>
            <p:nvPr/>
          </p:nvSpPr>
          <p:spPr>
            <a:xfrm rot="5400000">
              <a:off x="3475210" y="5725082"/>
              <a:ext cx="769819" cy="944197"/>
            </a:xfrm>
            <a:custGeom>
              <a:avLst/>
              <a:gdLst>
                <a:gd name="connsiteX0" fmla="*/ 117231 w 234462"/>
                <a:gd name="connsiteY0" fmla="*/ 0 h 480646"/>
                <a:gd name="connsiteX1" fmla="*/ 234462 w 234462"/>
                <a:gd name="connsiteY1" fmla="*/ 240323 h 480646"/>
                <a:gd name="connsiteX2" fmla="*/ 117231 w 234462"/>
                <a:gd name="connsiteY2" fmla="*/ 240323 h 480646"/>
                <a:gd name="connsiteX3" fmla="*/ 117231 w 234462"/>
                <a:gd name="connsiteY3" fmla="*/ 0 h 480646"/>
                <a:gd name="connsiteX0" fmla="*/ 117231 w 234462"/>
                <a:gd name="connsiteY0" fmla="*/ 0 h 480646"/>
                <a:gd name="connsiteX1" fmla="*/ 234462 w 234462"/>
                <a:gd name="connsiteY1" fmla="*/ 240323 h 480646"/>
                <a:gd name="connsiteX0" fmla="*/ 0 w 429643"/>
                <a:gd name="connsiteY0" fmla="*/ 236415 h 476738"/>
                <a:gd name="connsiteX1" fmla="*/ 117231 w 429643"/>
                <a:gd name="connsiteY1" fmla="*/ 476738 h 476738"/>
                <a:gd name="connsiteX2" fmla="*/ 0 w 429643"/>
                <a:gd name="connsiteY2" fmla="*/ 476738 h 476738"/>
                <a:gd name="connsiteX3" fmla="*/ 0 w 429643"/>
                <a:gd name="connsiteY3" fmla="*/ 236415 h 476738"/>
                <a:gd name="connsiteX0" fmla="*/ 422031 w 429643"/>
                <a:gd name="connsiteY0" fmla="*/ 0 h 476738"/>
                <a:gd name="connsiteX1" fmla="*/ 117231 w 429643"/>
                <a:gd name="connsiteY1" fmla="*/ 476738 h 476738"/>
                <a:gd name="connsiteX0" fmla="*/ 0 w 773726"/>
                <a:gd name="connsiteY0" fmla="*/ 236415 h 930030"/>
                <a:gd name="connsiteX1" fmla="*/ 117231 w 773726"/>
                <a:gd name="connsiteY1" fmla="*/ 476738 h 930030"/>
                <a:gd name="connsiteX2" fmla="*/ 0 w 773726"/>
                <a:gd name="connsiteY2" fmla="*/ 476738 h 930030"/>
                <a:gd name="connsiteX3" fmla="*/ 0 w 773726"/>
                <a:gd name="connsiteY3" fmla="*/ 236415 h 930030"/>
                <a:gd name="connsiteX0" fmla="*/ 422031 w 773726"/>
                <a:gd name="connsiteY0" fmla="*/ 0 h 930030"/>
                <a:gd name="connsiteX1" fmla="*/ 773726 w 773726"/>
                <a:gd name="connsiteY1" fmla="*/ 930030 h 930030"/>
                <a:gd name="connsiteX0" fmla="*/ 0 w 769818"/>
                <a:gd name="connsiteY0" fmla="*/ 236415 h 935891"/>
                <a:gd name="connsiteX1" fmla="*/ 117231 w 769818"/>
                <a:gd name="connsiteY1" fmla="*/ 476738 h 935891"/>
                <a:gd name="connsiteX2" fmla="*/ 0 w 769818"/>
                <a:gd name="connsiteY2" fmla="*/ 476738 h 935891"/>
                <a:gd name="connsiteX3" fmla="*/ 0 w 769818"/>
                <a:gd name="connsiteY3" fmla="*/ 236415 h 935891"/>
                <a:gd name="connsiteX0" fmla="*/ 422031 w 769818"/>
                <a:gd name="connsiteY0" fmla="*/ 0 h 935891"/>
                <a:gd name="connsiteX1" fmla="*/ 769818 w 769818"/>
                <a:gd name="connsiteY1" fmla="*/ 935891 h 935891"/>
                <a:gd name="connsiteX0" fmla="*/ 0 w 769818"/>
                <a:gd name="connsiteY0" fmla="*/ 236415 h 935891"/>
                <a:gd name="connsiteX1" fmla="*/ 117231 w 769818"/>
                <a:gd name="connsiteY1" fmla="*/ 476738 h 935891"/>
                <a:gd name="connsiteX2" fmla="*/ 0 w 769818"/>
                <a:gd name="connsiteY2" fmla="*/ 476738 h 935891"/>
                <a:gd name="connsiteX3" fmla="*/ 0 w 769818"/>
                <a:gd name="connsiteY3" fmla="*/ 236415 h 935891"/>
                <a:gd name="connsiteX0" fmla="*/ 422031 w 769818"/>
                <a:gd name="connsiteY0" fmla="*/ 0 h 935891"/>
                <a:gd name="connsiteX1" fmla="*/ 769818 w 769818"/>
                <a:gd name="connsiteY1" fmla="*/ 935891 h 935891"/>
                <a:gd name="connsiteX0" fmla="*/ 0 w 769818"/>
                <a:gd name="connsiteY0" fmla="*/ 236415 h 935891"/>
                <a:gd name="connsiteX1" fmla="*/ 0 w 769818"/>
                <a:gd name="connsiteY1" fmla="*/ 476738 h 935891"/>
                <a:gd name="connsiteX2" fmla="*/ 0 w 769818"/>
                <a:gd name="connsiteY2" fmla="*/ 236415 h 935891"/>
                <a:gd name="connsiteX0" fmla="*/ 422031 w 769818"/>
                <a:gd name="connsiteY0" fmla="*/ 0 h 935891"/>
                <a:gd name="connsiteX1" fmla="*/ 769818 w 769818"/>
                <a:gd name="connsiteY1" fmla="*/ 935891 h 935891"/>
                <a:gd name="connsiteX0" fmla="*/ 0 w 769818"/>
                <a:gd name="connsiteY0" fmla="*/ 230554 h 930030"/>
                <a:gd name="connsiteX1" fmla="*/ 0 w 769818"/>
                <a:gd name="connsiteY1" fmla="*/ 470877 h 930030"/>
                <a:gd name="connsiteX2" fmla="*/ 0 w 769818"/>
                <a:gd name="connsiteY2" fmla="*/ 230554 h 930030"/>
                <a:gd name="connsiteX0" fmla="*/ 422034 w 769818"/>
                <a:gd name="connsiteY0" fmla="*/ 0 h 930030"/>
                <a:gd name="connsiteX1" fmla="*/ 769818 w 769818"/>
                <a:gd name="connsiteY1" fmla="*/ 930030 h 930030"/>
                <a:gd name="connsiteX0" fmla="*/ 254000 w 769818"/>
                <a:gd name="connsiteY0" fmla="*/ 390769 h 930030"/>
                <a:gd name="connsiteX1" fmla="*/ 0 w 769818"/>
                <a:gd name="connsiteY1" fmla="*/ 470877 h 930030"/>
                <a:gd name="connsiteX2" fmla="*/ 254000 w 769818"/>
                <a:gd name="connsiteY2" fmla="*/ 390769 h 930030"/>
                <a:gd name="connsiteX0" fmla="*/ 422034 w 769818"/>
                <a:gd name="connsiteY0" fmla="*/ 0 h 930030"/>
                <a:gd name="connsiteX1" fmla="*/ 769818 w 769818"/>
                <a:gd name="connsiteY1" fmla="*/ 930030 h 930030"/>
                <a:gd name="connsiteX0" fmla="*/ 254000 w 769818"/>
                <a:gd name="connsiteY0" fmla="*/ 390769 h 930030"/>
                <a:gd name="connsiteX1" fmla="*/ 0 w 769818"/>
                <a:gd name="connsiteY1" fmla="*/ 470877 h 930030"/>
                <a:gd name="connsiteX2" fmla="*/ 254000 w 769818"/>
                <a:gd name="connsiteY2" fmla="*/ 390769 h 930030"/>
                <a:gd name="connsiteX0" fmla="*/ 422034 w 769818"/>
                <a:gd name="connsiteY0" fmla="*/ 0 h 930030"/>
                <a:gd name="connsiteX1" fmla="*/ 769818 w 769818"/>
                <a:gd name="connsiteY1" fmla="*/ 930030 h 930030"/>
                <a:gd name="connsiteX0" fmla="*/ 254000 w 769818"/>
                <a:gd name="connsiteY0" fmla="*/ 398585 h 937846"/>
                <a:gd name="connsiteX1" fmla="*/ 0 w 769818"/>
                <a:gd name="connsiteY1" fmla="*/ 478693 h 937846"/>
                <a:gd name="connsiteX2" fmla="*/ 254000 w 769818"/>
                <a:gd name="connsiteY2" fmla="*/ 398585 h 937846"/>
                <a:gd name="connsiteX0" fmla="*/ 418127 w 769818"/>
                <a:gd name="connsiteY0" fmla="*/ 0 h 937846"/>
                <a:gd name="connsiteX1" fmla="*/ 769818 w 769818"/>
                <a:gd name="connsiteY1" fmla="*/ 937846 h 937846"/>
                <a:gd name="connsiteX0" fmla="*/ 254000 w 769818"/>
                <a:gd name="connsiteY0" fmla="*/ 398585 h 937846"/>
                <a:gd name="connsiteX1" fmla="*/ 0 w 769818"/>
                <a:gd name="connsiteY1" fmla="*/ 478693 h 937846"/>
                <a:gd name="connsiteX2" fmla="*/ 254000 w 769818"/>
                <a:gd name="connsiteY2" fmla="*/ 398585 h 937846"/>
                <a:gd name="connsiteX0" fmla="*/ 418127 w 769818"/>
                <a:gd name="connsiteY0" fmla="*/ 0 h 937846"/>
                <a:gd name="connsiteX1" fmla="*/ 769818 w 769818"/>
                <a:gd name="connsiteY1" fmla="*/ 937846 h 937846"/>
                <a:gd name="connsiteX0" fmla="*/ 254000 w 769818"/>
                <a:gd name="connsiteY0" fmla="*/ 398585 h 937846"/>
                <a:gd name="connsiteX1" fmla="*/ 0 w 769818"/>
                <a:gd name="connsiteY1" fmla="*/ 478693 h 937846"/>
                <a:gd name="connsiteX2" fmla="*/ 254000 w 769818"/>
                <a:gd name="connsiteY2" fmla="*/ 398585 h 937846"/>
                <a:gd name="connsiteX0" fmla="*/ 418127 w 769818"/>
                <a:gd name="connsiteY0" fmla="*/ 0 h 937846"/>
                <a:gd name="connsiteX1" fmla="*/ 769818 w 769818"/>
                <a:gd name="connsiteY1" fmla="*/ 937846 h 937846"/>
                <a:gd name="connsiteX0" fmla="*/ 254000 w 769818"/>
                <a:gd name="connsiteY0" fmla="*/ 398585 h 937846"/>
                <a:gd name="connsiteX1" fmla="*/ 0 w 769818"/>
                <a:gd name="connsiteY1" fmla="*/ 478693 h 937846"/>
                <a:gd name="connsiteX2" fmla="*/ 254000 w 769818"/>
                <a:gd name="connsiteY2" fmla="*/ 398585 h 937846"/>
                <a:gd name="connsiteX0" fmla="*/ 418127 w 769818"/>
                <a:gd name="connsiteY0" fmla="*/ 0 h 937846"/>
                <a:gd name="connsiteX1" fmla="*/ 769818 w 769818"/>
                <a:gd name="connsiteY1" fmla="*/ 937846 h 937846"/>
                <a:gd name="connsiteX0" fmla="*/ 539750 w 769818"/>
                <a:gd name="connsiteY0" fmla="*/ 838323 h 937846"/>
                <a:gd name="connsiteX1" fmla="*/ 0 w 769818"/>
                <a:gd name="connsiteY1" fmla="*/ 478693 h 937846"/>
                <a:gd name="connsiteX2" fmla="*/ 539750 w 769818"/>
                <a:gd name="connsiteY2" fmla="*/ 838323 h 937846"/>
                <a:gd name="connsiteX0" fmla="*/ 418127 w 769818"/>
                <a:gd name="connsiteY0" fmla="*/ 0 h 937846"/>
                <a:gd name="connsiteX1" fmla="*/ 769818 w 769818"/>
                <a:gd name="connsiteY1" fmla="*/ 937846 h 937846"/>
                <a:gd name="connsiteX0" fmla="*/ 539750 w 763468"/>
                <a:gd name="connsiteY0" fmla="*/ 838323 h 867996"/>
                <a:gd name="connsiteX1" fmla="*/ 0 w 763468"/>
                <a:gd name="connsiteY1" fmla="*/ 478693 h 867996"/>
                <a:gd name="connsiteX2" fmla="*/ 539750 w 763468"/>
                <a:gd name="connsiteY2" fmla="*/ 838323 h 867996"/>
                <a:gd name="connsiteX0" fmla="*/ 418127 w 763468"/>
                <a:gd name="connsiteY0" fmla="*/ 0 h 867996"/>
                <a:gd name="connsiteX1" fmla="*/ 763468 w 763468"/>
                <a:gd name="connsiteY1" fmla="*/ 867996 h 867996"/>
                <a:gd name="connsiteX0" fmla="*/ 539750 w 771406"/>
                <a:gd name="connsiteY0" fmla="*/ 838323 h 931496"/>
                <a:gd name="connsiteX1" fmla="*/ 0 w 771406"/>
                <a:gd name="connsiteY1" fmla="*/ 478693 h 931496"/>
                <a:gd name="connsiteX2" fmla="*/ 539750 w 771406"/>
                <a:gd name="connsiteY2" fmla="*/ 838323 h 931496"/>
                <a:gd name="connsiteX0" fmla="*/ 418127 w 771406"/>
                <a:gd name="connsiteY0" fmla="*/ 0 h 931496"/>
                <a:gd name="connsiteX1" fmla="*/ 771406 w 771406"/>
                <a:gd name="connsiteY1" fmla="*/ 931496 h 931496"/>
                <a:gd name="connsiteX0" fmla="*/ 539750 w 769819"/>
                <a:gd name="connsiteY0" fmla="*/ 838323 h 910859"/>
                <a:gd name="connsiteX1" fmla="*/ 0 w 769819"/>
                <a:gd name="connsiteY1" fmla="*/ 478693 h 910859"/>
                <a:gd name="connsiteX2" fmla="*/ 539750 w 769819"/>
                <a:gd name="connsiteY2" fmla="*/ 838323 h 910859"/>
                <a:gd name="connsiteX0" fmla="*/ 418127 w 769819"/>
                <a:gd name="connsiteY0" fmla="*/ 0 h 910859"/>
                <a:gd name="connsiteX1" fmla="*/ 769819 w 769819"/>
                <a:gd name="connsiteY1" fmla="*/ 910859 h 910859"/>
                <a:gd name="connsiteX0" fmla="*/ 539750 w 769819"/>
                <a:gd name="connsiteY0" fmla="*/ 838323 h 933084"/>
                <a:gd name="connsiteX1" fmla="*/ 0 w 769819"/>
                <a:gd name="connsiteY1" fmla="*/ 478693 h 933084"/>
                <a:gd name="connsiteX2" fmla="*/ 539750 w 769819"/>
                <a:gd name="connsiteY2" fmla="*/ 838323 h 933084"/>
                <a:gd name="connsiteX0" fmla="*/ 418127 w 769819"/>
                <a:gd name="connsiteY0" fmla="*/ 0 h 933084"/>
                <a:gd name="connsiteX1" fmla="*/ 769819 w 769819"/>
                <a:gd name="connsiteY1" fmla="*/ 933084 h 933084"/>
                <a:gd name="connsiteX0" fmla="*/ 539750 w 769819"/>
                <a:gd name="connsiteY0" fmla="*/ 849436 h 944197"/>
                <a:gd name="connsiteX1" fmla="*/ 0 w 769819"/>
                <a:gd name="connsiteY1" fmla="*/ 489806 h 944197"/>
                <a:gd name="connsiteX2" fmla="*/ 539750 w 769819"/>
                <a:gd name="connsiteY2" fmla="*/ 849436 h 944197"/>
                <a:gd name="connsiteX0" fmla="*/ 413367 w 769819"/>
                <a:gd name="connsiteY0" fmla="*/ 0 h 944197"/>
                <a:gd name="connsiteX1" fmla="*/ 769819 w 769819"/>
                <a:gd name="connsiteY1" fmla="*/ 944197 h 944197"/>
                <a:gd name="connsiteX0" fmla="*/ 539750 w 769819"/>
                <a:gd name="connsiteY0" fmla="*/ 849436 h 944197"/>
                <a:gd name="connsiteX1" fmla="*/ 0 w 769819"/>
                <a:gd name="connsiteY1" fmla="*/ 489806 h 944197"/>
                <a:gd name="connsiteX2" fmla="*/ 539750 w 769819"/>
                <a:gd name="connsiteY2" fmla="*/ 849436 h 944197"/>
                <a:gd name="connsiteX0" fmla="*/ 413367 w 769819"/>
                <a:gd name="connsiteY0" fmla="*/ 0 h 944197"/>
                <a:gd name="connsiteX1" fmla="*/ 769819 w 769819"/>
                <a:gd name="connsiteY1" fmla="*/ 944197 h 944197"/>
                <a:gd name="connsiteX0" fmla="*/ 539750 w 769819"/>
                <a:gd name="connsiteY0" fmla="*/ 849436 h 944197"/>
                <a:gd name="connsiteX1" fmla="*/ 0 w 769819"/>
                <a:gd name="connsiteY1" fmla="*/ 489806 h 944197"/>
                <a:gd name="connsiteX2" fmla="*/ 539750 w 769819"/>
                <a:gd name="connsiteY2" fmla="*/ 849436 h 944197"/>
                <a:gd name="connsiteX0" fmla="*/ 413367 w 769819"/>
                <a:gd name="connsiteY0" fmla="*/ 0 h 944197"/>
                <a:gd name="connsiteX1" fmla="*/ 769819 w 769819"/>
                <a:gd name="connsiteY1" fmla="*/ 944197 h 94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819" h="944197" stroke="0" extrusionOk="0">
                  <a:moveTo>
                    <a:pt x="539750" y="849436"/>
                  </a:moveTo>
                  <a:lnTo>
                    <a:pt x="0" y="489806"/>
                  </a:lnTo>
                  <a:lnTo>
                    <a:pt x="539750" y="849436"/>
                  </a:lnTo>
                  <a:close/>
                </a:path>
                <a:path w="769819" h="944197" fill="none">
                  <a:moveTo>
                    <a:pt x="413367" y="0"/>
                  </a:moveTo>
                  <a:cubicBezTo>
                    <a:pt x="724175" y="348639"/>
                    <a:pt x="767623" y="462831"/>
                    <a:pt x="769819" y="944197"/>
                  </a:cubicBezTo>
                </a:path>
              </a:pathLst>
            </a:cu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3600"/>
            </a:p>
          </p:txBody>
        </p:sp>
      </p:grpSp>
    </p:spTree>
    <p:extLst>
      <p:ext uri="{BB962C8B-B14F-4D97-AF65-F5344CB8AC3E}">
        <p14:creationId xmlns:p14="http://schemas.microsoft.com/office/powerpoint/2010/main" val="149909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Clr>
                <a:srgbClr val="FF5050"/>
              </a:buClr>
              <a:buSzPct val="100000"/>
              <a:buFont typeface="Wingdings" panose="05000000000000000000" pitchFamily="2" charset="2"/>
              <a:buNone/>
              <a:defRPr lang="en-GB" sz="3200" b="0" i="0" u="none" strike="noStrike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 Cum </a:t>
            </a:r>
            <a:r>
              <a:rPr lang="en-GB" dirty="0" err="1"/>
              <a:t>sociis</a:t>
            </a:r>
            <a:r>
              <a:rPr lang="en-GB" dirty="0"/>
              <a:t>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62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594360" y="556260"/>
            <a:ext cx="10957560" cy="891540"/>
          </a:xfrm>
          <a:prstGeom prst="roundRect">
            <a:avLst>
              <a:gd name="adj" fmla="val 969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94360" y="4823460"/>
            <a:ext cx="10957560" cy="891540"/>
          </a:xfrm>
          <a:prstGeom prst="roundRect">
            <a:avLst>
              <a:gd name="adj" fmla="val 969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94360" y="845820"/>
            <a:ext cx="10957560" cy="457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739140" y="95615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Clr>
                <a:srgbClr val="FF5050"/>
              </a:buClr>
              <a:buSzPct val="100000"/>
              <a:buFont typeface="Wingdings" panose="05000000000000000000" pitchFamily="2" charset="2"/>
              <a:buNone/>
              <a:defRPr lang="en-GB" sz="2400" b="0" i="0" u="none" strike="noStrike" baseline="0" smtClean="0">
                <a:solidFill>
                  <a:schemeClr val="bg1"/>
                </a:solidFill>
                <a:effectLst/>
                <a:latin typeface="Consolas" panose="020B0609020204030204" pitchFamily="49" charset="0"/>
                <a:cs typeface="Segoe UI Light" panose="020B0502040204020203" pitchFamily="34" charset="0"/>
              </a:defRPr>
            </a:lvl1pPr>
            <a:lvl2pPr marL="6858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r>
              <a:rPr lang="en-GB" dirty="0"/>
              <a:t>using System.*</a:t>
            </a:r>
          </a:p>
          <a:p>
            <a:endParaRPr lang="en-GB" dirty="0"/>
          </a:p>
          <a:p>
            <a:r>
              <a:rPr lang="en-GB" dirty="0"/>
              <a:t>public static void Main(</a:t>
            </a:r>
            <a:r>
              <a:rPr lang="en-GB" dirty="0" err="1"/>
              <a:t>int</a:t>
            </a:r>
            <a:r>
              <a:rPr lang="en-GB" dirty="0"/>
              <a:t> </a:t>
            </a:r>
            <a:r>
              <a:rPr lang="en-GB" dirty="0" err="1"/>
              <a:t>argc</a:t>
            </a:r>
            <a:r>
              <a:rPr lang="en-GB" dirty="0"/>
              <a:t>, char[] </a:t>
            </a:r>
            <a:r>
              <a:rPr lang="en-GB" dirty="0" err="1"/>
              <a:t>args</a:t>
            </a:r>
            <a:r>
              <a:rPr lang="en-GB" dirty="0"/>
              <a:t>)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	</a:t>
            </a:r>
            <a:r>
              <a:rPr lang="en-GB" dirty="0" err="1"/>
              <a:t>var</a:t>
            </a:r>
            <a:r>
              <a:rPr lang="en-GB" dirty="0"/>
              <a:t> text = “Hello World”;</a:t>
            </a:r>
          </a:p>
          <a:p>
            <a:r>
              <a:rPr lang="en-GB" dirty="0"/>
              <a:t>	</a:t>
            </a:r>
            <a:r>
              <a:rPr lang="en-GB" dirty="0" err="1"/>
              <a:t>Console.WriteLine</a:t>
            </a:r>
            <a:r>
              <a:rPr lang="en-GB" dirty="0"/>
              <a:t>(text);</a:t>
            </a:r>
          </a:p>
          <a:p>
            <a:r>
              <a:rPr lang="en-GB" dirty="0"/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31920" y="-228600"/>
            <a:ext cx="1097280" cy="129540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303520" y="-224949"/>
            <a:ext cx="1097280" cy="1295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675120" y="-228600"/>
            <a:ext cx="1097280" cy="1295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367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65387" y="6030681"/>
            <a:ext cx="4119973" cy="57943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dotjson.uk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6" t="30121" r="34091" b="30243"/>
          <a:stretch/>
        </p:blipFill>
        <p:spPr>
          <a:xfrm>
            <a:off x="4785360" y="2266485"/>
            <a:ext cx="2621280" cy="2491740"/>
          </a:xfrm>
          <a:prstGeom prst="rect">
            <a:avLst/>
          </a:prstGeom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990600" y="6775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Enter sign off</a:t>
            </a:r>
            <a:endParaRPr lang="en-GB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406640" y="6030681"/>
            <a:ext cx="4119973" cy="57943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aka.ms/</a:t>
            </a:r>
            <a:r>
              <a:rPr lang="en-GB" dirty="0" err="1"/>
              <a:t>microsoftevangelists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997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486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76BB-C92C-4528-BBC6-D16C4367CD8C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17DBC-7423-411C-9D4D-43AB09905E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874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" y="0"/>
            <a:ext cx="3650633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4326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7217" y="383175"/>
            <a:ext cx="3288344" cy="13311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828754" indent="0" algn="ctr"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Entitle your page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876" y="6181059"/>
            <a:ext cx="1815835" cy="3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8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9202367" y="4186483"/>
            <a:ext cx="51034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b="1" dirty="0">
                <a:solidFill>
                  <a:srgbClr val="FF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5320" y="14800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Presentational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5320" y="2805651"/>
            <a:ext cx="4846637" cy="62335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530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RED">
    <p:bg>
      <p:bgPr>
        <a:solidFill>
          <a:srgbClr val="FF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06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BLUE">
    <p:bg>
      <p:bgPr>
        <a:solidFill>
          <a:srgbClr val="2FC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643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92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RED">
    <p:bg>
      <p:bgPr>
        <a:solidFill>
          <a:srgbClr val="FF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439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701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100587" cy="4351338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4351338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211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3573780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428119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3573780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941606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0587" cy="940435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940435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idx="11" hasCustomPrompt="1"/>
          </p:nvPr>
        </p:nvSpPr>
        <p:spPr>
          <a:xfrm>
            <a:off x="838200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2" hasCustomPrompt="1"/>
          </p:nvPr>
        </p:nvSpPr>
        <p:spPr>
          <a:xfrm>
            <a:off x="6253212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75926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Clr>
                <a:srgbClr val="FF5050"/>
              </a:buClr>
              <a:buSzPct val="100000"/>
              <a:buFont typeface="Wingdings" panose="05000000000000000000" pitchFamily="2" charset="2"/>
              <a:buNone/>
              <a:defRPr lang="en-GB" sz="3200" b="0" i="0" u="none" strike="noStrike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 Cum </a:t>
            </a:r>
            <a:r>
              <a:rPr lang="en-GB" dirty="0" err="1"/>
              <a:t>sociis</a:t>
            </a:r>
            <a:r>
              <a:rPr lang="en-GB" dirty="0"/>
              <a:t>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106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5251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sign off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5996940"/>
            <a:ext cx="12192000" cy="861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5903838"/>
            <a:ext cx="2819400" cy="672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dotjson.uk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4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26D3-2E48-4379-B21D-693C76C129D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1E4-AC01-45B3-8F8D-6AF75F9FD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107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5599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9202367" y="4186483"/>
            <a:ext cx="51034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b="1" dirty="0">
                <a:solidFill>
                  <a:srgbClr val="FF5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5320" y="14800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Presentational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5320" y="2805651"/>
            <a:ext cx="4846637" cy="62335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53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BLUE">
    <p:bg>
      <p:bgPr>
        <a:solidFill>
          <a:srgbClr val="2FC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7306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RED">
    <p:bg>
      <p:bgPr>
        <a:solidFill>
          <a:srgbClr val="FF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9127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ke a point - BLUE">
    <p:bg>
      <p:bgPr>
        <a:solidFill>
          <a:srgbClr val="2FC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89320"/>
            <a:ext cx="12192000" cy="86868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265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Make an important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465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855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0724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100587" cy="4351338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4351338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4145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3573780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199318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3573780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0651551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0587" cy="940435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940435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idx="11" hasCustomPrompt="1"/>
          </p:nvPr>
        </p:nvSpPr>
        <p:spPr>
          <a:xfrm>
            <a:off x="838200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2" hasCustomPrompt="1"/>
          </p:nvPr>
        </p:nvSpPr>
        <p:spPr>
          <a:xfrm>
            <a:off x="6253212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13254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Clr>
                <a:srgbClr val="FF5050"/>
              </a:buClr>
              <a:buSzPct val="100000"/>
              <a:buFont typeface="Wingdings" panose="05000000000000000000" pitchFamily="2" charset="2"/>
              <a:buNone/>
              <a:defRPr lang="en-GB" sz="3200" b="0" i="0" u="none" strike="noStrike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</a:t>
            </a:r>
            <a:r>
              <a:rPr lang="en-GB" dirty="0" err="1"/>
              <a:t>Aenean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. Cum </a:t>
            </a:r>
            <a:r>
              <a:rPr lang="en-GB" dirty="0" err="1"/>
              <a:t>sociis</a:t>
            </a:r>
            <a:r>
              <a:rPr lang="en-GB" dirty="0"/>
              <a:t>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</a:t>
            </a:r>
            <a:r>
              <a:rPr lang="en-GB" dirty="0" err="1"/>
              <a:t>Donec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arcu</a:t>
            </a:r>
            <a:r>
              <a:rPr lang="en-GB" dirty="0"/>
              <a:t>. In </a:t>
            </a:r>
            <a:r>
              <a:rPr lang="en-GB" dirty="0" err="1"/>
              <a:t>enim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rhoncus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r>
              <a:rPr lang="en-GB" dirty="0" err="1"/>
              <a:t>imperdiet</a:t>
            </a:r>
            <a:r>
              <a:rPr lang="en-GB" dirty="0"/>
              <a:t> a, </a:t>
            </a:r>
            <a:r>
              <a:rPr lang="en-GB" dirty="0" err="1"/>
              <a:t>venenatis</a:t>
            </a:r>
            <a:r>
              <a:rPr lang="en-GB" dirty="0"/>
              <a:t> vitae, </a:t>
            </a:r>
            <a:r>
              <a:rPr lang="en-GB" dirty="0" err="1"/>
              <a:t>justo</a:t>
            </a:r>
            <a:r>
              <a:rPr lang="en-GB" dirty="0"/>
              <a:t>. </a:t>
            </a:r>
            <a:r>
              <a:rPr lang="en-GB" dirty="0" err="1"/>
              <a:t>Nullam</a:t>
            </a:r>
            <a:r>
              <a:rPr lang="en-GB" dirty="0"/>
              <a:t> dictum </a:t>
            </a:r>
            <a:r>
              <a:rPr lang="en-GB" dirty="0" err="1"/>
              <a:t>felis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mollis</a:t>
            </a:r>
            <a:r>
              <a:rPr lang="en-GB" dirty="0"/>
              <a:t> </a:t>
            </a:r>
            <a:r>
              <a:rPr lang="en-GB" dirty="0" err="1"/>
              <a:t>pretium</a:t>
            </a:r>
            <a:r>
              <a:rPr lang="en-GB" dirty="0"/>
              <a:t>. Integer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4544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5251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sign off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6" t="30121" r="34091" b="30243"/>
          <a:stretch/>
        </p:blipFill>
        <p:spPr>
          <a:xfrm>
            <a:off x="4808220" y="2225040"/>
            <a:ext cx="2621280" cy="24917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996940"/>
            <a:ext cx="12192000" cy="861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5622586"/>
            <a:ext cx="12192000" cy="123541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79125" y="5999480"/>
            <a:ext cx="3111500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dotjson.uk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9734406" y="5998686"/>
            <a:ext cx="1985962" cy="51593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aka.ms/</a:t>
            </a:r>
          </a:p>
        </p:txBody>
      </p:sp>
    </p:spTree>
    <p:extLst>
      <p:ext uri="{BB962C8B-B14F-4D97-AF65-F5344CB8AC3E}">
        <p14:creationId xmlns:p14="http://schemas.microsoft.com/office/powerpoint/2010/main" val="8715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3997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26D3-2E48-4379-B21D-693C76C129DD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F81E4-AC01-45B3-8F8D-6AF75F9FDC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293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1401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20000"/>
              </a:lnSpc>
              <a:buClr>
                <a:srgbClr val="FF5050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23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100587" cy="4351338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4351338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858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47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648200" cy="685800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3573780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132169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1120" y="559751"/>
            <a:ext cx="6644640" cy="692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sub title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0" y="6233160"/>
            <a:ext cx="12192000" cy="624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3841898" cy="68580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5151120" y="1568768"/>
            <a:ext cx="6644640" cy="471773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3880" y="489425"/>
            <a:ext cx="2661329" cy="833119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GB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101682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0587" cy="940435"/>
          </a:xfrm>
          <a:prstGeom prst="rect">
            <a:avLst/>
          </a:prstGeom>
          <a:solidFill>
            <a:srgbClr val="FF5050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Enter title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idx="10" hasCustomPrompt="1"/>
          </p:nvPr>
        </p:nvSpPr>
        <p:spPr>
          <a:xfrm>
            <a:off x="6253213" y="1825625"/>
            <a:ext cx="5100587" cy="940435"/>
          </a:xfrm>
          <a:prstGeom prst="rect">
            <a:avLst/>
          </a:prstGeom>
          <a:solidFill>
            <a:srgbClr val="2FC9FF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1"/>
            <a:r>
              <a:rPr lang="en-US" dirty="0"/>
              <a:t>Edit Master text styles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idx="11" hasCustomPrompt="1"/>
          </p:nvPr>
        </p:nvSpPr>
        <p:spPr>
          <a:xfrm>
            <a:off x="838200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2" hasCustomPrompt="1"/>
          </p:nvPr>
        </p:nvSpPr>
        <p:spPr>
          <a:xfrm>
            <a:off x="6253212" y="2900997"/>
            <a:ext cx="5100587" cy="327596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>
              <a:lnSpc>
                <a:spcPct val="15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1675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79120" y="6248400"/>
            <a:ext cx="1100328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5" t="31212" r="34000" b="30485"/>
          <a:stretch/>
        </p:blipFill>
        <p:spPr>
          <a:xfrm>
            <a:off x="579120" y="6394683"/>
            <a:ext cx="320040" cy="291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500" y="6344735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dotjson</a:t>
            </a:r>
            <a:endParaRPr lang="en-GB" dirty="0">
              <a:solidFill>
                <a:schemeClr val="bg2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36220"/>
            <a:ext cx="1097280" cy="12954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303020" y="-236220"/>
            <a:ext cx="1097280" cy="12954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06040" y="-236220"/>
            <a:ext cx="1097280" cy="1295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1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70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79120" y="6248400"/>
            <a:ext cx="1100328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5" t="31212" r="34000" b="30485"/>
          <a:stretch/>
        </p:blipFill>
        <p:spPr>
          <a:xfrm>
            <a:off x="579120" y="6394683"/>
            <a:ext cx="320040" cy="291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500" y="6344735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2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@</a:t>
            </a:r>
            <a:r>
              <a:rPr lang="en-GB" dirty="0" err="1">
                <a:solidFill>
                  <a:schemeClr val="bg2">
                    <a:lumMod val="2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dotjson</a:t>
            </a:r>
            <a:endParaRPr lang="en-GB" dirty="0">
              <a:solidFill>
                <a:schemeClr val="bg2">
                  <a:lumMod val="25000"/>
                </a:schemeClr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36220"/>
            <a:ext cx="1097280" cy="12954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303020" y="-236220"/>
            <a:ext cx="1097280" cy="12954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06040" y="-236220"/>
            <a:ext cx="1097280" cy="1295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6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79120" y="6248400"/>
            <a:ext cx="1100328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5" t="31212" r="34000" b="30485"/>
          <a:stretch/>
        </p:blipFill>
        <p:spPr>
          <a:xfrm>
            <a:off x="579120" y="6394683"/>
            <a:ext cx="320040" cy="291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500" y="6344735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dirty="0" err="1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dotjson</a:t>
            </a:r>
            <a:endParaRPr lang="en-GB" dirty="0">
              <a:solidFill>
                <a:schemeClr val="bg2">
                  <a:lumMod val="9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236220"/>
            <a:ext cx="1097280" cy="12954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303020" y="-236220"/>
            <a:ext cx="1097280" cy="129540"/>
          </a:xfrm>
          <a:prstGeom prst="rect">
            <a:avLst/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606040" y="-236220"/>
            <a:ext cx="1097280" cy="1295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servicefabric" TargetMode="Externa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/>
          <p:cNvSpPr>
            <a:spLocks noGrp="1"/>
          </p:cNvSpPr>
          <p:nvPr>
            <p:ph type="title"/>
          </p:nvPr>
        </p:nvSpPr>
        <p:spPr>
          <a:xfrm>
            <a:off x="655320" y="655722"/>
            <a:ext cx="10515600" cy="39644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Microservices on Azure</a:t>
            </a:r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10"/>
          </p:nvPr>
        </p:nvSpPr>
        <p:spPr>
          <a:xfrm>
            <a:off x="655320" y="6042146"/>
            <a:ext cx="4846637" cy="623350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Joni Collinge</a:t>
            </a:r>
          </a:p>
        </p:txBody>
      </p:sp>
    </p:spTree>
    <p:extLst>
      <p:ext uri="{BB962C8B-B14F-4D97-AF65-F5344CB8AC3E}">
        <p14:creationId xmlns:p14="http://schemas.microsoft.com/office/powerpoint/2010/main" val="2708488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4205" y="3927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Aft>
                <a:spcPts val="0"/>
              </a:spcAft>
            </a:pPr>
            <a:r>
              <a:rPr lang="en-GB" sz="2400" b="1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85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776416"/>
            <a:ext cx="87153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7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Call to action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47489" y="3309610"/>
            <a:ext cx="6760009" cy="14742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solidFill>
                  <a:srgbClr val="000000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Building Microservices</a:t>
            </a:r>
            <a:r>
              <a:rPr lang="en-GB" sz="2400" dirty="0">
                <a:solidFill>
                  <a:srgbClr val="000000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Designing Fine Grained Systems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61415" y="1492071"/>
            <a:ext cx="4105419" cy="21821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solidFill>
                  <a:srgbClr val="000000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Microsoft Azure docs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  <a:hlinkClick r:id="rId2"/>
              </a:rPr>
              <a:t>https://aka.ms/servicefabric</a:t>
            </a:r>
            <a:endParaRPr lang="en-GB" sz="2400" dirty="0">
              <a:solidFill>
                <a:srgbClr val="000000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400" dirty="0">
              <a:solidFill>
                <a:srgbClr val="000000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2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22055" y="5139094"/>
            <a:ext cx="2435603" cy="10926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800" dirty="0">
                <a:solidFill>
                  <a:srgbClr val="000000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Joni Collinge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000000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@</a:t>
            </a:r>
            <a:r>
              <a:rPr lang="en-GB" sz="2400" dirty="0" err="1">
                <a:solidFill>
                  <a:srgbClr val="000000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dotjson</a:t>
            </a:r>
            <a:endParaRPr lang="en-GB" sz="1400" dirty="0">
              <a:solidFill>
                <a:srgbClr val="000000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747354" y="1470299"/>
            <a:ext cx="1815129" cy="1148335"/>
            <a:chOff x="3703225" y="-710459"/>
            <a:chExt cx="1815129" cy="1148335"/>
          </a:xfrm>
        </p:grpSpPr>
        <p:grpSp>
          <p:nvGrpSpPr>
            <p:cNvPr id="24" name="Group 23"/>
            <p:cNvGrpSpPr/>
            <p:nvPr/>
          </p:nvGrpSpPr>
          <p:grpSpPr>
            <a:xfrm>
              <a:off x="3976699" y="-710459"/>
              <a:ext cx="1129064" cy="1148335"/>
              <a:chOff x="-530985" y="-715918"/>
              <a:chExt cx="1129064" cy="1148335"/>
            </a:xfrm>
          </p:grpSpPr>
          <p:sp>
            <p:nvSpPr>
              <p:cNvPr id="26" name="Hexagon 25"/>
              <p:cNvSpPr/>
              <p:nvPr/>
            </p:nvSpPr>
            <p:spPr>
              <a:xfrm rot="5400000">
                <a:off x="-602156" y="-585712"/>
                <a:ext cx="1031977" cy="889635"/>
              </a:xfrm>
              <a:prstGeom prst="hexagon">
                <a:avLst/>
              </a:prstGeom>
              <a:noFill/>
              <a:ln w="127000" cap="rnd">
                <a:solidFill>
                  <a:srgbClr val="FF2F2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-391865" y="-715918"/>
                <a:ext cx="989944" cy="1148335"/>
                <a:chOff x="1775793" y="-458882"/>
                <a:chExt cx="840530" cy="975015"/>
              </a:xfrm>
            </p:grpSpPr>
            <p:sp>
              <p:nvSpPr>
                <p:cNvPr id="28" name="Hexagon 27"/>
                <p:cNvSpPr/>
                <p:nvPr/>
              </p:nvSpPr>
              <p:spPr>
                <a:xfrm rot="5400000">
                  <a:off x="1708550" y="-391639"/>
                  <a:ext cx="975015" cy="840530"/>
                </a:xfrm>
                <a:prstGeom prst="hexagon">
                  <a:avLst/>
                </a:prstGeom>
                <a:solidFill>
                  <a:schemeClr val="bg1"/>
                </a:solidFill>
                <a:ln w="12700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bg1"/>
                    </a:solidFill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29" name="Hexagon 28"/>
                <p:cNvSpPr/>
                <p:nvPr/>
              </p:nvSpPr>
              <p:spPr>
                <a:xfrm rot="5400000">
                  <a:off x="1757944" y="-349053"/>
                  <a:ext cx="876219" cy="755361"/>
                </a:xfrm>
                <a:prstGeom prst="hexagon">
                  <a:avLst/>
                </a:prstGeom>
                <a:solidFill>
                  <a:srgbClr val="FF5050"/>
                </a:solidFill>
                <a:ln w="1270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</p:grpSp>
        </p:grpSp>
        <p:sp>
          <p:nvSpPr>
            <p:cNvPr id="25" name="Rectangle: Rounded Corners 24"/>
            <p:cNvSpPr/>
            <p:nvPr/>
          </p:nvSpPr>
          <p:spPr>
            <a:xfrm>
              <a:off x="3703225" y="-636036"/>
              <a:ext cx="1815129" cy="981643"/>
            </a:xfrm>
            <a:prstGeom prst="roundRect">
              <a:avLst>
                <a:gd name="adj" fmla="val 411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Visit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745671" y="3276033"/>
            <a:ext cx="1815129" cy="1148335"/>
            <a:chOff x="7353845" y="1651196"/>
            <a:chExt cx="1815129" cy="1148335"/>
          </a:xfrm>
        </p:grpSpPr>
        <p:grpSp>
          <p:nvGrpSpPr>
            <p:cNvPr id="31" name="Group 30"/>
            <p:cNvGrpSpPr/>
            <p:nvPr/>
          </p:nvGrpSpPr>
          <p:grpSpPr>
            <a:xfrm>
              <a:off x="7627319" y="1651196"/>
              <a:ext cx="1129064" cy="1148335"/>
              <a:chOff x="3119635" y="1645737"/>
              <a:chExt cx="1129064" cy="1148335"/>
            </a:xfrm>
          </p:grpSpPr>
          <p:sp>
            <p:nvSpPr>
              <p:cNvPr id="33" name="Hexagon 32"/>
              <p:cNvSpPr/>
              <p:nvPr/>
            </p:nvSpPr>
            <p:spPr>
              <a:xfrm rot="5400000">
                <a:off x="3048464" y="1775943"/>
                <a:ext cx="1031977" cy="889635"/>
              </a:xfrm>
              <a:prstGeom prst="hexagon">
                <a:avLst/>
              </a:prstGeom>
              <a:noFill/>
              <a:ln w="127000" cap="rnd">
                <a:solidFill>
                  <a:srgbClr val="FF2F2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258755" y="1645737"/>
                <a:ext cx="989944" cy="1148335"/>
                <a:chOff x="4875418" y="1546325"/>
                <a:chExt cx="840530" cy="975015"/>
              </a:xfrm>
            </p:grpSpPr>
            <p:sp>
              <p:nvSpPr>
                <p:cNvPr id="35" name="Hexagon 34"/>
                <p:cNvSpPr/>
                <p:nvPr/>
              </p:nvSpPr>
              <p:spPr>
                <a:xfrm rot="5400000">
                  <a:off x="4808175" y="1613568"/>
                  <a:ext cx="975015" cy="840530"/>
                </a:xfrm>
                <a:prstGeom prst="hexagon">
                  <a:avLst/>
                </a:prstGeom>
                <a:solidFill>
                  <a:schemeClr val="bg1"/>
                </a:solidFill>
                <a:ln w="12700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bg1"/>
                    </a:solidFill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 rot="5400000">
                  <a:off x="4857574" y="1656152"/>
                  <a:ext cx="876219" cy="755361"/>
                </a:xfrm>
                <a:prstGeom prst="hexagon">
                  <a:avLst/>
                </a:prstGeom>
                <a:solidFill>
                  <a:srgbClr val="FF5050"/>
                </a:solidFill>
                <a:ln w="1270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</p:grpSp>
        </p:grpSp>
        <p:sp>
          <p:nvSpPr>
            <p:cNvPr id="32" name="Rectangle: Rounded Corners 31"/>
            <p:cNvSpPr/>
            <p:nvPr/>
          </p:nvSpPr>
          <p:spPr>
            <a:xfrm>
              <a:off x="7353845" y="1725619"/>
              <a:ext cx="1815129" cy="981643"/>
            </a:xfrm>
            <a:prstGeom prst="roundRect">
              <a:avLst>
                <a:gd name="adj" fmla="val 411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Read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62853" y="5120154"/>
            <a:ext cx="1815129" cy="1148335"/>
            <a:chOff x="7353845" y="1651196"/>
            <a:chExt cx="1815129" cy="1148335"/>
          </a:xfrm>
        </p:grpSpPr>
        <p:grpSp>
          <p:nvGrpSpPr>
            <p:cNvPr id="38" name="Group 37"/>
            <p:cNvGrpSpPr/>
            <p:nvPr/>
          </p:nvGrpSpPr>
          <p:grpSpPr>
            <a:xfrm>
              <a:off x="7627319" y="1651196"/>
              <a:ext cx="1129064" cy="1148335"/>
              <a:chOff x="3119635" y="1645737"/>
              <a:chExt cx="1129064" cy="1148335"/>
            </a:xfrm>
          </p:grpSpPr>
          <p:sp>
            <p:nvSpPr>
              <p:cNvPr id="40" name="Hexagon 39"/>
              <p:cNvSpPr/>
              <p:nvPr/>
            </p:nvSpPr>
            <p:spPr>
              <a:xfrm rot="5400000">
                <a:off x="3048464" y="1775942"/>
                <a:ext cx="1031977" cy="889635"/>
              </a:xfrm>
              <a:prstGeom prst="hexagon">
                <a:avLst/>
              </a:prstGeom>
              <a:noFill/>
              <a:ln w="127000" cap="rnd">
                <a:solidFill>
                  <a:srgbClr val="FF2F2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bg1"/>
                  </a:solidFill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258755" y="1645737"/>
                <a:ext cx="989944" cy="1148335"/>
                <a:chOff x="4875418" y="1546325"/>
                <a:chExt cx="840530" cy="975015"/>
              </a:xfrm>
            </p:grpSpPr>
            <p:sp>
              <p:nvSpPr>
                <p:cNvPr id="42" name="Hexagon 41"/>
                <p:cNvSpPr/>
                <p:nvPr/>
              </p:nvSpPr>
              <p:spPr>
                <a:xfrm rot="5400000">
                  <a:off x="4808175" y="1613568"/>
                  <a:ext cx="975015" cy="840530"/>
                </a:xfrm>
                <a:prstGeom prst="hexagon">
                  <a:avLst/>
                </a:prstGeom>
                <a:solidFill>
                  <a:schemeClr val="bg1"/>
                </a:solidFill>
                <a:ln w="12700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bg1"/>
                    </a:solidFill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43" name="Hexagon 42"/>
                <p:cNvSpPr/>
                <p:nvPr/>
              </p:nvSpPr>
              <p:spPr>
                <a:xfrm rot="5400000">
                  <a:off x="4857574" y="1656152"/>
                  <a:ext cx="876219" cy="755361"/>
                </a:xfrm>
                <a:prstGeom prst="hexagon">
                  <a:avLst/>
                </a:prstGeom>
                <a:solidFill>
                  <a:srgbClr val="FF5050"/>
                </a:solidFill>
                <a:ln w="127000" cap="rnd">
                  <a:solidFill>
                    <a:srgbClr val="FF505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en-GB" dirty="0">
                    <a:solidFill>
                      <a:schemeClr val="bg1"/>
                    </a:solidFill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</p:grpSp>
        </p:grpSp>
        <p:sp>
          <p:nvSpPr>
            <p:cNvPr id="39" name="Rectangle: Rounded Corners 38"/>
            <p:cNvSpPr/>
            <p:nvPr/>
          </p:nvSpPr>
          <p:spPr>
            <a:xfrm>
              <a:off x="7353845" y="1725619"/>
              <a:ext cx="1815129" cy="981643"/>
            </a:xfrm>
            <a:prstGeom prst="roundRect">
              <a:avLst>
                <a:gd name="adj" fmla="val 411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Follow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165850" y="3155315"/>
            <a:ext cx="1054100" cy="107315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4984750" y="1968500"/>
            <a:ext cx="1054100" cy="1073150"/>
          </a:xfrm>
          <a:prstGeom prst="rect">
            <a:avLst/>
          </a:prstGeom>
          <a:solidFill>
            <a:srgbClr val="F15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984750" y="1967549"/>
            <a:ext cx="1054100" cy="1073150"/>
          </a:xfrm>
          <a:prstGeom prst="rect">
            <a:avLst/>
          </a:prstGeom>
          <a:solidFill>
            <a:srgbClr val="80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Thank you!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7438" y="1968500"/>
            <a:ext cx="1054100" cy="1073150"/>
          </a:xfrm>
          <a:prstGeom prst="rect">
            <a:avLst/>
          </a:prstGeom>
          <a:solidFill>
            <a:srgbClr val="FBBC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6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9701 0.0002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1.45833E-6 0.17315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-0.09636 0.0009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5" grpId="0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28301"/>
            <a:ext cx="10515600" cy="1325563"/>
          </a:xfrm>
        </p:spPr>
        <p:txBody>
          <a:bodyPr>
            <a:noAutofit/>
          </a:bodyPr>
          <a:lstStyle/>
          <a:p>
            <a:r>
              <a:rPr lang="en-GB" sz="40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Roll up, roll up, come and get your microservices…</a:t>
            </a:r>
          </a:p>
        </p:txBody>
      </p:sp>
      <p:pic>
        <p:nvPicPr>
          <p:cNvPr id="6" name="Graphic 5" descr="Piggy Ban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8877" y="1238527"/>
            <a:ext cx="1814245" cy="18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573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/>
        </p:nvSpPr>
        <p:spPr>
          <a:xfrm>
            <a:off x="5260599" y="2007577"/>
            <a:ext cx="1676164" cy="1322160"/>
          </a:xfrm>
          <a:prstGeom prst="roundRect">
            <a:avLst>
              <a:gd name="adj" fmla="val 6022"/>
            </a:avLst>
          </a:prstGeom>
          <a:noFill/>
          <a:ln>
            <a:solidFill>
              <a:srgbClr val="F1511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307092" y="6331058"/>
            <a:ext cx="32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Microservices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377800" y="913454"/>
            <a:ext cx="4898470" cy="4402109"/>
            <a:chOff x="503261" y="913454"/>
            <a:chExt cx="4898470" cy="4402109"/>
          </a:xfrm>
        </p:grpSpPr>
        <p:grpSp>
          <p:nvGrpSpPr>
            <p:cNvPr id="83" name="Group 82"/>
            <p:cNvGrpSpPr/>
            <p:nvPr/>
          </p:nvGrpSpPr>
          <p:grpSpPr>
            <a:xfrm>
              <a:off x="1089232" y="913454"/>
              <a:ext cx="4312499" cy="4402109"/>
              <a:chOff x="1089232" y="913454"/>
              <a:chExt cx="4312499" cy="4402109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1089232" y="913454"/>
                <a:ext cx="4312499" cy="4402109"/>
                <a:chOff x="1089232" y="913454"/>
                <a:chExt cx="4312499" cy="4402109"/>
              </a:xfrm>
            </p:grpSpPr>
            <p:grpSp>
              <p:nvGrpSpPr>
                <p:cNvPr id="143" name="Group 142"/>
                <p:cNvGrpSpPr/>
                <p:nvPr/>
              </p:nvGrpSpPr>
              <p:grpSpPr>
                <a:xfrm>
                  <a:off x="1691684" y="1783118"/>
                  <a:ext cx="3083754" cy="2658408"/>
                  <a:chOff x="1691684" y="1783118"/>
                  <a:chExt cx="3083754" cy="2658408"/>
                </a:xfrm>
              </p:grpSpPr>
              <p:sp>
                <p:nvSpPr>
                  <p:cNvPr id="103" name="Hexagon 102"/>
                  <p:cNvSpPr/>
                  <p:nvPr/>
                </p:nvSpPr>
                <p:spPr>
                  <a:xfrm>
                    <a:off x="1691684" y="1783118"/>
                    <a:ext cx="3083754" cy="2658408"/>
                  </a:xfrm>
                  <a:prstGeom prst="hexagon">
                    <a:avLst/>
                  </a:prstGeom>
                  <a:noFill/>
                  <a:ln w="66675" cap="rnd">
                    <a:solidFill>
                      <a:srgbClr val="FF5050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1" name="Rectangle: Rounded Corners 110"/>
                  <p:cNvSpPr/>
                  <p:nvPr/>
                </p:nvSpPr>
                <p:spPr>
                  <a:xfrm>
                    <a:off x="2429059" y="2055259"/>
                    <a:ext cx="774225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CUSTOMER</a:t>
                    </a:r>
                  </a:p>
                </p:txBody>
              </p:sp>
              <p:sp>
                <p:nvSpPr>
                  <p:cNvPr id="112" name="Rectangle: Rounded Corners 111"/>
                  <p:cNvSpPr/>
                  <p:nvPr/>
                </p:nvSpPr>
                <p:spPr>
                  <a:xfrm>
                    <a:off x="2428557" y="2912506"/>
                    <a:ext cx="776320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PICKUP</a:t>
                    </a:r>
                  </a:p>
                </p:txBody>
              </p:sp>
              <p:sp>
                <p:nvSpPr>
                  <p:cNvPr id="113" name="Rectangle: Rounded Corners 112"/>
                  <p:cNvSpPr/>
                  <p:nvPr/>
                </p:nvSpPr>
                <p:spPr>
                  <a:xfrm>
                    <a:off x="2420023" y="2483002"/>
                    <a:ext cx="783262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KITCHEN</a:t>
                    </a:r>
                  </a:p>
                </p:txBody>
              </p:sp>
              <p:sp>
                <p:nvSpPr>
                  <p:cNvPr id="114" name="Rectangle: Rounded Corners 113"/>
                  <p:cNvSpPr/>
                  <p:nvPr/>
                </p:nvSpPr>
                <p:spPr>
                  <a:xfrm>
                    <a:off x="3253911" y="2912506"/>
                    <a:ext cx="765352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PAYMENT</a:t>
                    </a:r>
                  </a:p>
                </p:txBody>
              </p:sp>
              <p:sp>
                <p:nvSpPr>
                  <p:cNvPr id="115" name="Rectangle: Rounded Corners 114"/>
                  <p:cNvSpPr/>
                  <p:nvPr/>
                </p:nvSpPr>
                <p:spPr>
                  <a:xfrm>
                    <a:off x="3252868" y="2481853"/>
                    <a:ext cx="777718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ORDER</a:t>
                    </a:r>
                  </a:p>
                </p:txBody>
              </p:sp>
              <p:sp>
                <p:nvSpPr>
                  <p:cNvPr id="116" name="Rectangle: Rounded Corners 115"/>
                  <p:cNvSpPr/>
                  <p:nvPr/>
                </p:nvSpPr>
                <p:spPr>
                  <a:xfrm>
                    <a:off x="3254593" y="2054748"/>
                    <a:ext cx="775993" cy="373535"/>
                  </a:xfrm>
                  <a:prstGeom prst="roundRect">
                    <a:avLst/>
                  </a:prstGeom>
                  <a:solidFill>
                    <a:srgbClr val="FF5050"/>
                  </a:solidFill>
                  <a:ln w="952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RIDER</a:t>
                    </a:r>
                  </a:p>
                </p:txBody>
              </p:sp>
            </p:grpSp>
            <p:sp>
              <p:nvSpPr>
                <p:cNvPr id="179" name="Hexagon 178"/>
                <p:cNvSpPr/>
                <p:nvPr/>
              </p:nvSpPr>
              <p:spPr>
                <a:xfrm>
                  <a:off x="1089232" y="1192640"/>
                  <a:ext cx="4312499" cy="3842009"/>
                </a:xfrm>
                <a:prstGeom prst="hexagon">
                  <a:avLst/>
                </a:prstGeom>
                <a:noFill/>
                <a:ln w="12700" cap="rnd">
                  <a:solidFill>
                    <a:srgbClr val="FF5050"/>
                  </a:solidFill>
                  <a:prstDash val="dash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184" name="Group 183"/>
                <p:cNvGrpSpPr/>
                <p:nvPr/>
              </p:nvGrpSpPr>
              <p:grpSpPr>
                <a:xfrm>
                  <a:off x="2950025" y="4366179"/>
                  <a:ext cx="485973" cy="949384"/>
                  <a:chOff x="2950025" y="4366179"/>
                  <a:chExt cx="485973" cy="949384"/>
                </a:xfrm>
              </p:grpSpPr>
              <p:sp>
                <p:nvSpPr>
                  <p:cNvPr id="149" name="Rectangle: Rounded Corners 148"/>
                  <p:cNvSpPr/>
                  <p:nvPr/>
                </p:nvSpPr>
                <p:spPr>
                  <a:xfrm>
                    <a:off x="3079821" y="4366179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181" name="Straight Connector 180"/>
                  <p:cNvCxnSpPr>
                    <a:cxnSpLocks/>
                    <a:stCxn id="149" idx="2"/>
                    <a:endCxn id="150" idx="0"/>
                  </p:cNvCxnSpPr>
                  <p:nvPr/>
                </p:nvCxnSpPr>
                <p:spPr>
                  <a:xfrm flipH="1">
                    <a:off x="3193012" y="4600794"/>
                    <a:ext cx="1" cy="211124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Rectangle: Rounded Corners 149"/>
                  <p:cNvSpPr/>
                  <p:nvPr/>
                </p:nvSpPr>
                <p:spPr>
                  <a:xfrm>
                    <a:off x="2950025" y="4811918"/>
                    <a:ext cx="485973" cy="50364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97" name="Group 196"/>
                <p:cNvGrpSpPr/>
                <p:nvPr/>
              </p:nvGrpSpPr>
              <p:grpSpPr>
                <a:xfrm rot="6941721">
                  <a:off x="1433064" y="1793344"/>
                  <a:ext cx="503645" cy="936433"/>
                  <a:chOff x="2941188" y="4370294"/>
                  <a:chExt cx="503645" cy="936433"/>
                </a:xfrm>
              </p:grpSpPr>
              <p:sp>
                <p:nvSpPr>
                  <p:cNvPr id="198" name="Rectangle: Rounded Corners 197"/>
                  <p:cNvSpPr/>
                  <p:nvPr/>
                </p:nvSpPr>
                <p:spPr>
                  <a:xfrm rot="3858279">
                    <a:off x="3079821" y="4366178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199" name="Straight Connector 198"/>
                  <p:cNvCxnSpPr>
                    <a:cxnSpLocks/>
                    <a:stCxn id="198" idx="3"/>
                  </p:cNvCxnSpPr>
                  <p:nvPr/>
                </p:nvCxnSpPr>
                <p:spPr>
                  <a:xfrm rot="14658279" flipH="1" flipV="1">
                    <a:off x="3022007" y="4671384"/>
                    <a:ext cx="356743" cy="264233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0" name="Rectangle: Rounded Corners 199"/>
                  <p:cNvSpPr/>
                  <p:nvPr/>
                </p:nvSpPr>
                <p:spPr>
                  <a:xfrm rot="3858279">
                    <a:off x="2950024" y="4811918"/>
                    <a:ext cx="485973" cy="50364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01" name="Group 200"/>
                <p:cNvGrpSpPr/>
                <p:nvPr/>
              </p:nvGrpSpPr>
              <p:grpSpPr>
                <a:xfrm rot="10800000">
                  <a:off x="2950025" y="913454"/>
                  <a:ext cx="485973" cy="949384"/>
                  <a:chOff x="3038149" y="4366179"/>
                  <a:chExt cx="485973" cy="949384"/>
                </a:xfrm>
              </p:grpSpPr>
              <p:sp>
                <p:nvSpPr>
                  <p:cNvPr id="202" name="Rectangle: Rounded Corners 201"/>
                  <p:cNvSpPr/>
                  <p:nvPr/>
                </p:nvSpPr>
                <p:spPr>
                  <a:xfrm>
                    <a:off x="3167945" y="4366179"/>
                    <a:ext cx="226383" cy="23461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203" name="Straight Connector 202"/>
                  <p:cNvCxnSpPr>
                    <a:cxnSpLocks/>
                    <a:stCxn id="202" idx="2"/>
                    <a:endCxn id="204" idx="0"/>
                  </p:cNvCxnSpPr>
                  <p:nvPr/>
                </p:nvCxnSpPr>
                <p:spPr>
                  <a:xfrm flipH="1">
                    <a:off x="3281136" y="4600794"/>
                    <a:ext cx="1" cy="211124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4" name="Rectangle: Rounded Corners 203"/>
                  <p:cNvSpPr/>
                  <p:nvPr/>
                </p:nvSpPr>
                <p:spPr>
                  <a:xfrm>
                    <a:off x="3038149" y="4811918"/>
                    <a:ext cx="485973" cy="50364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>
                      <a:solidFill>
                        <a:srgbClr val="FF505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/>
              <p:cNvGrpSpPr/>
              <p:nvPr/>
            </p:nvGrpSpPr>
            <p:grpSpPr>
              <a:xfrm>
                <a:off x="4346566" y="1944721"/>
                <a:ext cx="860360" cy="581675"/>
                <a:chOff x="3320343" y="1433563"/>
                <a:chExt cx="860360" cy="581675"/>
              </a:xfrm>
            </p:grpSpPr>
            <p:sp>
              <p:nvSpPr>
                <p:cNvPr id="117" name="Rectangle: Rounded Corners 116"/>
                <p:cNvSpPr/>
                <p:nvPr/>
              </p:nvSpPr>
              <p:spPr>
                <a:xfrm rot="10800000">
                  <a:off x="3320343" y="1780623"/>
                  <a:ext cx="226383" cy="234615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18" name="Straight Connector 117"/>
                <p:cNvCxnSpPr>
                  <a:cxnSpLocks/>
                  <a:stCxn id="117" idx="1"/>
                  <a:endCxn id="119" idx="1"/>
                </p:cNvCxnSpPr>
                <p:nvPr/>
              </p:nvCxnSpPr>
              <p:spPr>
                <a:xfrm flipV="1">
                  <a:off x="3546726" y="1685385"/>
                  <a:ext cx="633977" cy="212545"/>
                </a:xfrm>
                <a:prstGeom prst="line">
                  <a:avLst/>
                </a:prstGeom>
                <a:ln w="19050">
                  <a:solidFill>
                    <a:srgbClr val="FF5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Rectangle: Rounded Corners 118"/>
                <p:cNvSpPr/>
                <p:nvPr/>
              </p:nvSpPr>
              <p:spPr>
                <a:xfrm rot="10800000">
                  <a:off x="3694730" y="1433563"/>
                  <a:ext cx="485973" cy="503645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21" name="Rectangle: Rounded Corners 120"/>
              <p:cNvSpPr/>
              <p:nvPr/>
            </p:nvSpPr>
            <p:spPr>
              <a:xfrm rot="10800000">
                <a:off x="4312449" y="3658045"/>
                <a:ext cx="226383" cy="23461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2" name="Straight Connector 121"/>
              <p:cNvCxnSpPr>
                <a:cxnSpLocks/>
                <a:stCxn id="121" idx="1"/>
              </p:cNvCxnSpPr>
              <p:nvPr/>
            </p:nvCxnSpPr>
            <p:spPr>
              <a:xfrm>
                <a:off x="4538832" y="3775352"/>
                <a:ext cx="554667" cy="435738"/>
              </a:xfrm>
              <a:prstGeom prst="line">
                <a:avLst/>
              </a:prstGeom>
              <a:ln w="19050">
                <a:solidFill>
                  <a:srgbClr val="FF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: Rounded Corners 122"/>
              <p:cNvSpPr/>
              <p:nvPr/>
            </p:nvSpPr>
            <p:spPr>
              <a:xfrm rot="10800000">
                <a:off x="4720953" y="3849888"/>
                <a:ext cx="485973" cy="5036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129" name="Straight Connector 128"/>
              <p:cNvCxnSpPr>
                <a:cxnSpLocks/>
                <a:stCxn id="132" idx="2"/>
              </p:cNvCxnSpPr>
              <p:nvPr/>
            </p:nvCxnSpPr>
            <p:spPr>
              <a:xfrm flipH="1">
                <a:off x="1474780" y="3643831"/>
                <a:ext cx="523032" cy="494330"/>
              </a:xfrm>
              <a:prstGeom prst="line">
                <a:avLst/>
              </a:prstGeom>
              <a:ln w="19050">
                <a:solidFill>
                  <a:srgbClr val="FF5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Rectangle: Rounded Corners 130"/>
              <p:cNvSpPr/>
              <p:nvPr/>
            </p:nvSpPr>
            <p:spPr>
              <a:xfrm rot="10800000">
                <a:off x="1247941" y="3805673"/>
                <a:ext cx="485973" cy="50364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2" name="Rectangle: Rounded Corners 131"/>
              <p:cNvSpPr/>
              <p:nvPr/>
            </p:nvSpPr>
            <p:spPr>
              <a:xfrm rot="10800000">
                <a:off x="1884621" y="3643831"/>
                <a:ext cx="226383" cy="23461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2" name="Rectangle: Rounded Corners 141"/>
              <p:cNvSpPr/>
              <p:nvPr/>
            </p:nvSpPr>
            <p:spPr>
              <a:xfrm>
                <a:off x="2866794" y="1034249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REST</a:t>
                </a:r>
              </a:p>
            </p:txBody>
          </p:sp>
          <p:sp>
            <p:nvSpPr>
              <p:cNvPr id="144" name="Rectangle: Rounded Corners 143"/>
              <p:cNvSpPr/>
              <p:nvPr/>
            </p:nvSpPr>
            <p:spPr>
              <a:xfrm>
                <a:off x="4634722" y="2068060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UI</a:t>
                </a:r>
              </a:p>
            </p:txBody>
          </p:sp>
          <p:sp>
            <p:nvSpPr>
              <p:cNvPr id="145" name="Rectangle: Rounded Corners 144"/>
              <p:cNvSpPr/>
              <p:nvPr/>
            </p:nvSpPr>
            <p:spPr>
              <a:xfrm>
                <a:off x="1158906" y="2033954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SQL</a:t>
                </a:r>
              </a:p>
            </p:txBody>
          </p:sp>
          <p:sp>
            <p:nvSpPr>
              <p:cNvPr id="146" name="Rectangle: Rounded Corners 145"/>
              <p:cNvSpPr/>
              <p:nvPr/>
            </p:nvSpPr>
            <p:spPr>
              <a:xfrm>
                <a:off x="1158340" y="3932257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REDIS</a:t>
                </a:r>
              </a:p>
            </p:txBody>
          </p:sp>
          <p:sp>
            <p:nvSpPr>
              <p:cNvPr id="147" name="Rectangle: Rounded Corners 146"/>
              <p:cNvSpPr/>
              <p:nvPr/>
            </p:nvSpPr>
            <p:spPr>
              <a:xfrm>
                <a:off x="4631703" y="3970162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SMS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>
              <a:xfrm>
                <a:off x="2859650" y="4923477"/>
                <a:ext cx="664472" cy="27200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EMAIL</a:t>
                </a: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503261" y="1194118"/>
              <a:ext cx="755121" cy="782391"/>
              <a:chOff x="1676129" y="801760"/>
              <a:chExt cx="1045005" cy="1082745"/>
            </a:xfrm>
          </p:grpSpPr>
          <p:cxnSp>
            <p:nvCxnSpPr>
              <p:cNvPr id="157" name="Straight Connector 156"/>
              <p:cNvCxnSpPr>
                <a:cxnSpLocks/>
                <a:stCxn id="159" idx="6"/>
              </p:cNvCxnSpPr>
              <p:nvPr/>
            </p:nvCxnSpPr>
            <p:spPr>
              <a:xfrm>
                <a:off x="2239302" y="1484422"/>
                <a:ext cx="481832" cy="400083"/>
              </a:xfrm>
              <a:prstGeom prst="line">
                <a:avLst/>
              </a:prstGeom>
              <a:ln w="19050">
                <a:solidFill>
                  <a:srgbClr val="FF505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6" name="Group 155"/>
              <p:cNvGrpSpPr/>
              <p:nvPr/>
            </p:nvGrpSpPr>
            <p:grpSpPr>
              <a:xfrm>
                <a:off x="1676129" y="801760"/>
                <a:ext cx="563173" cy="853718"/>
                <a:chOff x="1538440" y="1285241"/>
                <a:chExt cx="563173" cy="853718"/>
              </a:xfrm>
            </p:grpSpPr>
            <p:sp>
              <p:nvSpPr>
                <p:cNvPr id="158" name="Rectangle: Rounded Corners 157"/>
                <p:cNvSpPr/>
                <p:nvPr/>
              </p:nvSpPr>
              <p:spPr>
                <a:xfrm>
                  <a:off x="1538440" y="1361291"/>
                  <a:ext cx="563173" cy="660781"/>
                </a:xfrm>
                <a:prstGeom prst="roundRect">
                  <a:avLst/>
                </a:prstGeom>
                <a:noFill/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1538440" y="1796845"/>
                  <a:ext cx="563173" cy="34211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60" name="Rectangle: Rounded Corners 159"/>
                <p:cNvSpPr/>
                <p:nvPr/>
              </p:nvSpPr>
              <p:spPr>
                <a:xfrm>
                  <a:off x="1568175" y="1367985"/>
                  <a:ext cx="502445" cy="654086"/>
                </a:xfrm>
                <a:prstGeom prst="round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161" name="Group 160"/>
                <p:cNvGrpSpPr/>
                <p:nvPr/>
              </p:nvGrpSpPr>
              <p:grpSpPr>
                <a:xfrm>
                  <a:off x="1563451" y="1460630"/>
                  <a:ext cx="272362" cy="651800"/>
                  <a:chOff x="1563451" y="1460630"/>
                  <a:chExt cx="272362" cy="651800"/>
                </a:xfrm>
                <a:solidFill>
                  <a:srgbClr val="F2F2F2"/>
                </a:solidFill>
              </p:grpSpPr>
              <p:sp>
                <p:nvSpPr>
                  <p:cNvPr id="166" name="Rectangle: Rounded Corners 165"/>
                  <p:cNvSpPr/>
                  <p:nvPr/>
                </p:nvSpPr>
                <p:spPr>
                  <a:xfrm>
                    <a:off x="1565339" y="1460630"/>
                    <a:ext cx="268916" cy="529167"/>
                  </a:xfrm>
                  <a:prstGeom prst="roundRect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67" name="Oval 275"/>
                  <p:cNvSpPr/>
                  <p:nvPr/>
                </p:nvSpPr>
                <p:spPr>
                  <a:xfrm>
                    <a:off x="1563451" y="1787087"/>
                    <a:ext cx="272362" cy="325343"/>
                  </a:xfrm>
                  <a:custGeom>
                    <a:avLst/>
                    <a:gdLst>
                      <a:gd name="connsiteX0" fmla="*/ 0 w 544097"/>
                      <a:gd name="connsiteY0" fmla="*/ 160969 h 321938"/>
                      <a:gd name="connsiteX1" fmla="*/ 272049 w 544097"/>
                      <a:gd name="connsiteY1" fmla="*/ 0 h 321938"/>
                      <a:gd name="connsiteX2" fmla="*/ 544098 w 544097"/>
                      <a:gd name="connsiteY2" fmla="*/ 160969 h 321938"/>
                      <a:gd name="connsiteX3" fmla="*/ 272049 w 544097"/>
                      <a:gd name="connsiteY3" fmla="*/ 321938 h 321938"/>
                      <a:gd name="connsiteX4" fmla="*/ 0 w 544097"/>
                      <a:gd name="connsiteY4" fmla="*/ 160969 h 321938"/>
                      <a:gd name="connsiteX0" fmla="*/ 0 w 306055"/>
                      <a:gd name="connsiteY0" fmla="*/ 165443 h 330886"/>
                      <a:gd name="connsiteX1" fmla="*/ 272049 w 306055"/>
                      <a:gd name="connsiteY1" fmla="*/ 4474 h 330886"/>
                      <a:gd name="connsiteX2" fmla="*/ 272049 w 306055"/>
                      <a:gd name="connsiteY2" fmla="*/ 326412 h 330886"/>
                      <a:gd name="connsiteX3" fmla="*/ 0 w 306055"/>
                      <a:gd name="connsiteY3" fmla="*/ 165443 h 330886"/>
                      <a:gd name="connsiteX0" fmla="*/ 0 w 293389"/>
                      <a:gd name="connsiteY0" fmla="*/ 165443 h 330886"/>
                      <a:gd name="connsiteX1" fmla="*/ 272049 w 293389"/>
                      <a:gd name="connsiteY1" fmla="*/ 4474 h 330886"/>
                      <a:gd name="connsiteX2" fmla="*/ 272049 w 293389"/>
                      <a:gd name="connsiteY2" fmla="*/ 326412 h 330886"/>
                      <a:gd name="connsiteX3" fmla="*/ 0 w 293389"/>
                      <a:gd name="connsiteY3" fmla="*/ 165443 h 330886"/>
                      <a:gd name="connsiteX0" fmla="*/ 0 w 274982"/>
                      <a:gd name="connsiteY0" fmla="*/ 165443 h 330886"/>
                      <a:gd name="connsiteX1" fmla="*/ 272049 w 274982"/>
                      <a:gd name="connsiteY1" fmla="*/ 4474 h 330886"/>
                      <a:gd name="connsiteX2" fmla="*/ 272049 w 274982"/>
                      <a:gd name="connsiteY2" fmla="*/ 326412 h 330886"/>
                      <a:gd name="connsiteX3" fmla="*/ 0 w 274982"/>
                      <a:gd name="connsiteY3" fmla="*/ 165443 h 330886"/>
                      <a:gd name="connsiteX0" fmla="*/ 0 w 274982"/>
                      <a:gd name="connsiteY0" fmla="*/ 166836 h 333672"/>
                      <a:gd name="connsiteX1" fmla="*/ 272049 w 274982"/>
                      <a:gd name="connsiteY1" fmla="*/ 5867 h 333672"/>
                      <a:gd name="connsiteX2" fmla="*/ 272049 w 274982"/>
                      <a:gd name="connsiteY2" fmla="*/ 327805 h 333672"/>
                      <a:gd name="connsiteX3" fmla="*/ 0 w 274982"/>
                      <a:gd name="connsiteY3" fmla="*/ 166836 h 333672"/>
                      <a:gd name="connsiteX0" fmla="*/ 8 w 273304"/>
                      <a:gd name="connsiteY0" fmla="*/ 164478 h 328955"/>
                      <a:gd name="connsiteX1" fmla="*/ 262532 w 273304"/>
                      <a:gd name="connsiteY1" fmla="*/ 3509 h 328955"/>
                      <a:gd name="connsiteX2" fmla="*/ 272057 w 273304"/>
                      <a:gd name="connsiteY2" fmla="*/ 325447 h 328955"/>
                      <a:gd name="connsiteX3" fmla="*/ 8 w 273304"/>
                      <a:gd name="connsiteY3" fmla="*/ 164478 h 328955"/>
                      <a:gd name="connsiteX0" fmla="*/ 8 w 273304"/>
                      <a:gd name="connsiteY0" fmla="*/ 164478 h 325447"/>
                      <a:gd name="connsiteX1" fmla="*/ 262532 w 273304"/>
                      <a:gd name="connsiteY1" fmla="*/ 3509 h 325447"/>
                      <a:gd name="connsiteX2" fmla="*/ 272057 w 273304"/>
                      <a:gd name="connsiteY2" fmla="*/ 325447 h 325447"/>
                      <a:gd name="connsiteX3" fmla="*/ 8 w 273304"/>
                      <a:gd name="connsiteY3" fmla="*/ 164478 h 325447"/>
                      <a:gd name="connsiteX0" fmla="*/ 8 w 272057"/>
                      <a:gd name="connsiteY0" fmla="*/ 164478 h 325447"/>
                      <a:gd name="connsiteX1" fmla="*/ 262532 w 272057"/>
                      <a:gd name="connsiteY1" fmla="*/ 3509 h 325447"/>
                      <a:gd name="connsiteX2" fmla="*/ 272057 w 272057"/>
                      <a:gd name="connsiteY2" fmla="*/ 325447 h 325447"/>
                      <a:gd name="connsiteX3" fmla="*/ 8 w 272057"/>
                      <a:gd name="connsiteY3" fmla="*/ 164478 h 325447"/>
                      <a:gd name="connsiteX0" fmla="*/ 6 w 275409"/>
                      <a:gd name="connsiteY0" fmla="*/ 169152 h 330121"/>
                      <a:gd name="connsiteX1" fmla="*/ 275230 w 275409"/>
                      <a:gd name="connsiteY1" fmla="*/ 3420 h 330121"/>
                      <a:gd name="connsiteX2" fmla="*/ 272055 w 275409"/>
                      <a:gd name="connsiteY2" fmla="*/ 330121 h 330121"/>
                      <a:gd name="connsiteX3" fmla="*/ 6 w 275409"/>
                      <a:gd name="connsiteY3" fmla="*/ 169152 h 330121"/>
                      <a:gd name="connsiteX0" fmla="*/ 11 w 272060"/>
                      <a:gd name="connsiteY0" fmla="*/ 164478 h 325447"/>
                      <a:gd name="connsiteX1" fmla="*/ 260947 w 272060"/>
                      <a:gd name="connsiteY1" fmla="*/ 3509 h 325447"/>
                      <a:gd name="connsiteX2" fmla="*/ 272060 w 272060"/>
                      <a:gd name="connsiteY2" fmla="*/ 325447 h 325447"/>
                      <a:gd name="connsiteX3" fmla="*/ 11 w 272060"/>
                      <a:gd name="connsiteY3" fmla="*/ 164478 h 325447"/>
                      <a:gd name="connsiteX0" fmla="*/ 1 w 272050"/>
                      <a:gd name="connsiteY0" fmla="*/ 164478 h 325447"/>
                      <a:gd name="connsiteX1" fmla="*/ 270462 w 272050"/>
                      <a:gd name="connsiteY1" fmla="*/ 3509 h 325447"/>
                      <a:gd name="connsiteX2" fmla="*/ 272050 w 272050"/>
                      <a:gd name="connsiteY2" fmla="*/ 325447 h 325447"/>
                      <a:gd name="connsiteX3" fmla="*/ 1 w 272050"/>
                      <a:gd name="connsiteY3" fmla="*/ 164478 h 325447"/>
                      <a:gd name="connsiteX0" fmla="*/ 1 w 272362"/>
                      <a:gd name="connsiteY0" fmla="*/ 164478 h 325447"/>
                      <a:gd name="connsiteX1" fmla="*/ 270462 w 272362"/>
                      <a:gd name="connsiteY1" fmla="*/ 3509 h 325447"/>
                      <a:gd name="connsiteX2" fmla="*/ 272050 w 272362"/>
                      <a:gd name="connsiteY2" fmla="*/ 325447 h 325447"/>
                      <a:gd name="connsiteX3" fmla="*/ 1 w 272362"/>
                      <a:gd name="connsiteY3" fmla="*/ 164478 h 325447"/>
                      <a:gd name="connsiteX0" fmla="*/ 1 w 272362"/>
                      <a:gd name="connsiteY0" fmla="*/ 169136 h 325343"/>
                      <a:gd name="connsiteX1" fmla="*/ 270462 w 272362"/>
                      <a:gd name="connsiteY1" fmla="*/ 3405 h 325343"/>
                      <a:gd name="connsiteX2" fmla="*/ 272050 w 272362"/>
                      <a:gd name="connsiteY2" fmla="*/ 325343 h 325343"/>
                      <a:gd name="connsiteX3" fmla="*/ 1 w 272362"/>
                      <a:gd name="connsiteY3" fmla="*/ 169136 h 325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362" h="325343">
                        <a:moveTo>
                          <a:pt x="1" y="169136"/>
                        </a:moveTo>
                        <a:cubicBezTo>
                          <a:pt x="-264" y="115480"/>
                          <a:pt x="225120" y="-23423"/>
                          <a:pt x="270462" y="3405"/>
                        </a:cubicBezTo>
                        <a:cubicBezTo>
                          <a:pt x="272942" y="325508"/>
                          <a:pt x="272414" y="13824"/>
                          <a:pt x="272050" y="325343"/>
                        </a:cubicBezTo>
                        <a:cubicBezTo>
                          <a:pt x="36208" y="312484"/>
                          <a:pt x="266" y="222792"/>
                          <a:pt x="1" y="169136"/>
                        </a:cubicBezTo>
                        <a:close/>
                      </a:path>
                    </a:pathLst>
                  </a:custGeom>
                  <a:grpFill/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62" name="Group 161"/>
                <p:cNvGrpSpPr/>
                <p:nvPr/>
              </p:nvGrpSpPr>
              <p:grpSpPr>
                <a:xfrm flipH="1">
                  <a:off x="1805411" y="1461187"/>
                  <a:ext cx="272362" cy="651802"/>
                  <a:chOff x="1563450" y="1460630"/>
                  <a:chExt cx="272362" cy="651802"/>
                </a:xfrm>
                <a:solidFill>
                  <a:schemeClr val="bg1"/>
                </a:solidFill>
              </p:grpSpPr>
              <p:sp>
                <p:nvSpPr>
                  <p:cNvPr id="164" name="Rectangle: Rounded Corners 163"/>
                  <p:cNvSpPr/>
                  <p:nvPr/>
                </p:nvSpPr>
                <p:spPr>
                  <a:xfrm>
                    <a:off x="1565339" y="1460630"/>
                    <a:ext cx="268916" cy="529167"/>
                  </a:xfrm>
                  <a:prstGeom prst="roundRect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65" name="Oval 275"/>
                  <p:cNvSpPr/>
                  <p:nvPr/>
                </p:nvSpPr>
                <p:spPr>
                  <a:xfrm>
                    <a:off x="1563450" y="1787088"/>
                    <a:ext cx="272362" cy="325344"/>
                  </a:xfrm>
                  <a:custGeom>
                    <a:avLst/>
                    <a:gdLst>
                      <a:gd name="connsiteX0" fmla="*/ 0 w 544097"/>
                      <a:gd name="connsiteY0" fmla="*/ 160969 h 321938"/>
                      <a:gd name="connsiteX1" fmla="*/ 272049 w 544097"/>
                      <a:gd name="connsiteY1" fmla="*/ 0 h 321938"/>
                      <a:gd name="connsiteX2" fmla="*/ 544098 w 544097"/>
                      <a:gd name="connsiteY2" fmla="*/ 160969 h 321938"/>
                      <a:gd name="connsiteX3" fmla="*/ 272049 w 544097"/>
                      <a:gd name="connsiteY3" fmla="*/ 321938 h 321938"/>
                      <a:gd name="connsiteX4" fmla="*/ 0 w 544097"/>
                      <a:gd name="connsiteY4" fmla="*/ 160969 h 321938"/>
                      <a:gd name="connsiteX0" fmla="*/ 0 w 306055"/>
                      <a:gd name="connsiteY0" fmla="*/ 165443 h 330886"/>
                      <a:gd name="connsiteX1" fmla="*/ 272049 w 306055"/>
                      <a:gd name="connsiteY1" fmla="*/ 4474 h 330886"/>
                      <a:gd name="connsiteX2" fmla="*/ 272049 w 306055"/>
                      <a:gd name="connsiteY2" fmla="*/ 326412 h 330886"/>
                      <a:gd name="connsiteX3" fmla="*/ 0 w 306055"/>
                      <a:gd name="connsiteY3" fmla="*/ 165443 h 330886"/>
                      <a:gd name="connsiteX0" fmla="*/ 0 w 293389"/>
                      <a:gd name="connsiteY0" fmla="*/ 165443 h 330886"/>
                      <a:gd name="connsiteX1" fmla="*/ 272049 w 293389"/>
                      <a:gd name="connsiteY1" fmla="*/ 4474 h 330886"/>
                      <a:gd name="connsiteX2" fmla="*/ 272049 w 293389"/>
                      <a:gd name="connsiteY2" fmla="*/ 326412 h 330886"/>
                      <a:gd name="connsiteX3" fmla="*/ 0 w 293389"/>
                      <a:gd name="connsiteY3" fmla="*/ 165443 h 330886"/>
                      <a:gd name="connsiteX0" fmla="*/ 0 w 274982"/>
                      <a:gd name="connsiteY0" fmla="*/ 165443 h 330886"/>
                      <a:gd name="connsiteX1" fmla="*/ 272049 w 274982"/>
                      <a:gd name="connsiteY1" fmla="*/ 4474 h 330886"/>
                      <a:gd name="connsiteX2" fmla="*/ 272049 w 274982"/>
                      <a:gd name="connsiteY2" fmla="*/ 326412 h 330886"/>
                      <a:gd name="connsiteX3" fmla="*/ 0 w 274982"/>
                      <a:gd name="connsiteY3" fmla="*/ 165443 h 330886"/>
                      <a:gd name="connsiteX0" fmla="*/ 0 w 274982"/>
                      <a:gd name="connsiteY0" fmla="*/ 166836 h 333672"/>
                      <a:gd name="connsiteX1" fmla="*/ 272049 w 274982"/>
                      <a:gd name="connsiteY1" fmla="*/ 5867 h 333672"/>
                      <a:gd name="connsiteX2" fmla="*/ 272049 w 274982"/>
                      <a:gd name="connsiteY2" fmla="*/ 327805 h 333672"/>
                      <a:gd name="connsiteX3" fmla="*/ 0 w 274982"/>
                      <a:gd name="connsiteY3" fmla="*/ 166836 h 333672"/>
                      <a:gd name="connsiteX0" fmla="*/ 8 w 273304"/>
                      <a:gd name="connsiteY0" fmla="*/ 164478 h 328955"/>
                      <a:gd name="connsiteX1" fmla="*/ 262532 w 273304"/>
                      <a:gd name="connsiteY1" fmla="*/ 3509 h 328955"/>
                      <a:gd name="connsiteX2" fmla="*/ 272057 w 273304"/>
                      <a:gd name="connsiteY2" fmla="*/ 325447 h 328955"/>
                      <a:gd name="connsiteX3" fmla="*/ 8 w 273304"/>
                      <a:gd name="connsiteY3" fmla="*/ 164478 h 328955"/>
                      <a:gd name="connsiteX0" fmla="*/ 8 w 273304"/>
                      <a:gd name="connsiteY0" fmla="*/ 164478 h 325447"/>
                      <a:gd name="connsiteX1" fmla="*/ 262532 w 273304"/>
                      <a:gd name="connsiteY1" fmla="*/ 3509 h 325447"/>
                      <a:gd name="connsiteX2" fmla="*/ 272057 w 273304"/>
                      <a:gd name="connsiteY2" fmla="*/ 325447 h 325447"/>
                      <a:gd name="connsiteX3" fmla="*/ 8 w 273304"/>
                      <a:gd name="connsiteY3" fmla="*/ 164478 h 325447"/>
                      <a:gd name="connsiteX0" fmla="*/ 8 w 272057"/>
                      <a:gd name="connsiteY0" fmla="*/ 164478 h 325447"/>
                      <a:gd name="connsiteX1" fmla="*/ 262532 w 272057"/>
                      <a:gd name="connsiteY1" fmla="*/ 3509 h 325447"/>
                      <a:gd name="connsiteX2" fmla="*/ 272057 w 272057"/>
                      <a:gd name="connsiteY2" fmla="*/ 325447 h 325447"/>
                      <a:gd name="connsiteX3" fmla="*/ 8 w 272057"/>
                      <a:gd name="connsiteY3" fmla="*/ 164478 h 325447"/>
                      <a:gd name="connsiteX0" fmla="*/ 6 w 275409"/>
                      <a:gd name="connsiteY0" fmla="*/ 169152 h 330121"/>
                      <a:gd name="connsiteX1" fmla="*/ 275230 w 275409"/>
                      <a:gd name="connsiteY1" fmla="*/ 3420 h 330121"/>
                      <a:gd name="connsiteX2" fmla="*/ 272055 w 275409"/>
                      <a:gd name="connsiteY2" fmla="*/ 330121 h 330121"/>
                      <a:gd name="connsiteX3" fmla="*/ 6 w 275409"/>
                      <a:gd name="connsiteY3" fmla="*/ 169152 h 330121"/>
                      <a:gd name="connsiteX0" fmla="*/ 11 w 272060"/>
                      <a:gd name="connsiteY0" fmla="*/ 164478 h 325447"/>
                      <a:gd name="connsiteX1" fmla="*/ 260947 w 272060"/>
                      <a:gd name="connsiteY1" fmla="*/ 3509 h 325447"/>
                      <a:gd name="connsiteX2" fmla="*/ 272060 w 272060"/>
                      <a:gd name="connsiteY2" fmla="*/ 325447 h 325447"/>
                      <a:gd name="connsiteX3" fmla="*/ 11 w 272060"/>
                      <a:gd name="connsiteY3" fmla="*/ 164478 h 325447"/>
                      <a:gd name="connsiteX0" fmla="*/ 1 w 272050"/>
                      <a:gd name="connsiteY0" fmla="*/ 164478 h 325447"/>
                      <a:gd name="connsiteX1" fmla="*/ 270462 w 272050"/>
                      <a:gd name="connsiteY1" fmla="*/ 3509 h 325447"/>
                      <a:gd name="connsiteX2" fmla="*/ 272050 w 272050"/>
                      <a:gd name="connsiteY2" fmla="*/ 325447 h 325447"/>
                      <a:gd name="connsiteX3" fmla="*/ 1 w 272050"/>
                      <a:gd name="connsiteY3" fmla="*/ 164478 h 325447"/>
                      <a:gd name="connsiteX0" fmla="*/ 1 w 272362"/>
                      <a:gd name="connsiteY0" fmla="*/ 164478 h 325447"/>
                      <a:gd name="connsiteX1" fmla="*/ 270462 w 272362"/>
                      <a:gd name="connsiteY1" fmla="*/ 3509 h 325447"/>
                      <a:gd name="connsiteX2" fmla="*/ 272050 w 272362"/>
                      <a:gd name="connsiteY2" fmla="*/ 325447 h 325447"/>
                      <a:gd name="connsiteX3" fmla="*/ 1 w 272362"/>
                      <a:gd name="connsiteY3" fmla="*/ 164478 h 325447"/>
                      <a:gd name="connsiteX0" fmla="*/ 1 w 272362"/>
                      <a:gd name="connsiteY0" fmla="*/ 169136 h 325343"/>
                      <a:gd name="connsiteX1" fmla="*/ 270462 w 272362"/>
                      <a:gd name="connsiteY1" fmla="*/ 3405 h 325343"/>
                      <a:gd name="connsiteX2" fmla="*/ 272050 w 272362"/>
                      <a:gd name="connsiteY2" fmla="*/ 325343 h 325343"/>
                      <a:gd name="connsiteX3" fmla="*/ 1 w 272362"/>
                      <a:gd name="connsiteY3" fmla="*/ 169136 h 325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362" h="325343">
                        <a:moveTo>
                          <a:pt x="1" y="169136"/>
                        </a:moveTo>
                        <a:cubicBezTo>
                          <a:pt x="-264" y="115480"/>
                          <a:pt x="225120" y="-23423"/>
                          <a:pt x="270462" y="3405"/>
                        </a:cubicBezTo>
                        <a:cubicBezTo>
                          <a:pt x="272942" y="325508"/>
                          <a:pt x="272414" y="13824"/>
                          <a:pt x="272050" y="325343"/>
                        </a:cubicBezTo>
                        <a:cubicBezTo>
                          <a:pt x="36208" y="312484"/>
                          <a:pt x="266" y="222792"/>
                          <a:pt x="1" y="169136"/>
                        </a:cubicBezTo>
                        <a:close/>
                      </a:path>
                    </a:pathLst>
                  </a:custGeom>
                  <a:grpFill/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163" name="Oval 162"/>
                <p:cNvSpPr/>
                <p:nvPr/>
              </p:nvSpPr>
              <p:spPr>
                <a:xfrm>
                  <a:off x="1538440" y="1285241"/>
                  <a:ext cx="563173" cy="34211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173" name="Group 172"/>
            <p:cNvGrpSpPr/>
            <p:nvPr/>
          </p:nvGrpSpPr>
          <p:grpSpPr>
            <a:xfrm>
              <a:off x="543671" y="4283399"/>
              <a:ext cx="747557" cy="835714"/>
              <a:chOff x="1676129" y="498939"/>
              <a:chExt cx="1034537" cy="1156539"/>
            </a:xfrm>
          </p:grpSpPr>
          <p:cxnSp>
            <p:nvCxnSpPr>
              <p:cNvPr id="174" name="Straight Connector 173"/>
              <p:cNvCxnSpPr>
                <a:cxnSpLocks/>
                <a:endCxn id="183" idx="6"/>
              </p:cNvCxnSpPr>
              <p:nvPr/>
            </p:nvCxnSpPr>
            <p:spPr>
              <a:xfrm flipH="1">
                <a:off x="2239302" y="498939"/>
                <a:ext cx="471364" cy="473878"/>
              </a:xfrm>
              <a:prstGeom prst="line">
                <a:avLst/>
              </a:prstGeom>
              <a:ln w="19050">
                <a:solidFill>
                  <a:srgbClr val="FF5050"/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74"/>
              <p:cNvGrpSpPr/>
              <p:nvPr/>
            </p:nvGrpSpPr>
            <p:grpSpPr>
              <a:xfrm>
                <a:off x="1676129" y="801760"/>
                <a:ext cx="563173" cy="853718"/>
                <a:chOff x="1538440" y="1285241"/>
                <a:chExt cx="563173" cy="853718"/>
              </a:xfrm>
            </p:grpSpPr>
            <p:sp>
              <p:nvSpPr>
                <p:cNvPr id="176" name="Rectangle: Rounded Corners 175"/>
                <p:cNvSpPr/>
                <p:nvPr/>
              </p:nvSpPr>
              <p:spPr>
                <a:xfrm>
                  <a:off x="1538440" y="1361291"/>
                  <a:ext cx="563173" cy="660781"/>
                </a:xfrm>
                <a:prstGeom prst="roundRect">
                  <a:avLst/>
                </a:prstGeom>
                <a:noFill/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1538440" y="1796845"/>
                  <a:ext cx="563173" cy="34211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8" name="Rectangle: Rounded Corners 177"/>
                <p:cNvSpPr/>
                <p:nvPr/>
              </p:nvSpPr>
              <p:spPr>
                <a:xfrm>
                  <a:off x="1568175" y="1367985"/>
                  <a:ext cx="502445" cy="654086"/>
                </a:xfrm>
                <a:prstGeom prst="round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180" name="Group 179"/>
                <p:cNvGrpSpPr/>
                <p:nvPr/>
              </p:nvGrpSpPr>
              <p:grpSpPr>
                <a:xfrm>
                  <a:off x="1563451" y="1460630"/>
                  <a:ext cx="272362" cy="651800"/>
                  <a:chOff x="1563451" y="1460630"/>
                  <a:chExt cx="272362" cy="651800"/>
                </a:xfrm>
                <a:solidFill>
                  <a:srgbClr val="F2F2F2"/>
                </a:solidFill>
              </p:grpSpPr>
              <p:sp>
                <p:nvSpPr>
                  <p:cNvPr id="209" name="Rectangle: Rounded Corners 208"/>
                  <p:cNvSpPr/>
                  <p:nvPr/>
                </p:nvSpPr>
                <p:spPr>
                  <a:xfrm>
                    <a:off x="1565339" y="1460630"/>
                    <a:ext cx="268916" cy="529167"/>
                  </a:xfrm>
                  <a:prstGeom prst="roundRect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10" name="Oval 275"/>
                  <p:cNvSpPr/>
                  <p:nvPr/>
                </p:nvSpPr>
                <p:spPr>
                  <a:xfrm>
                    <a:off x="1563451" y="1787087"/>
                    <a:ext cx="272362" cy="325343"/>
                  </a:xfrm>
                  <a:custGeom>
                    <a:avLst/>
                    <a:gdLst>
                      <a:gd name="connsiteX0" fmla="*/ 0 w 544097"/>
                      <a:gd name="connsiteY0" fmla="*/ 160969 h 321938"/>
                      <a:gd name="connsiteX1" fmla="*/ 272049 w 544097"/>
                      <a:gd name="connsiteY1" fmla="*/ 0 h 321938"/>
                      <a:gd name="connsiteX2" fmla="*/ 544098 w 544097"/>
                      <a:gd name="connsiteY2" fmla="*/ 160969 h 321938"/>
                      <a:gd name="connsiteX3" fmla="*/ 272049 w 544097"/>
                      <a:gd name="connsiteY3" fmla="*/ 321938 h 321938"/>
                      <a:gd name="connsiteX4" fmla="*/ 0 w 544097"/>
                      <a:gd name="connsiteY4" fmla="*/ 160969 h 321938"/>
                      <a:gd name="connsiteX0" fmla="*/ 0 w 306055"/>
                      <a:gd name="connsiteY0" fmla="*/ 165443 h 330886"/>
                      <a:gd name="connsiteX1" fmla="*/ 272049 w 306055"/>
                      <a:gd name="connsiteY1" fmla="*/ 4474 h 330886"/>
                      <a:gd name="connsiteX2" fmla="*/ 272049 w 306055"/>
                      <a:gd name="connsiteY2" fmla="*/ 326412 h 330886"/>
                      <a:gd name="connsiteX3" fmla="*/ 0 w 306055"/>
                      <a:gd name="connsiteY3" fmla="*/ 165443 h 330886"/>
                      <a:gd name="connsiteX0" fmla="*/ 0 w 293389"/>
                      <a:gd name="connsiteY0" fmla="*/ 165443 h 330886"/>
                      <a:gd name="connsiteX1" fmla="*/ 272049 w 293389"/>
                      <a:gd name="connsiteY1" fmla="*/ 4474 h 330886"/>
                      <a:gd name="connsiteX2" fmla="*/ 272049 w 293389"/>
                      <a:gd name="connsiteY2" fmla="*/ 326412 h 330886"/>
                      <a:gd name="connsiteX3" fmla="*/ 0 w 293389"/>
                      <a:gd name="connsiteY3" fmla="*/ 165443 h 330886"/>
                      <a:gd name="connsiteX0" fmla="*/ 0 w 274982"/>
                      <a:gd name="connsiteY0" fmla="*/ 165443 h 330886"/>
                      <a:gd name="connsiteX1" fmla="*/ 272049 w 274982"/>
                      <a:gd name="connsiteY1" fmla="*/ 4474 h 330886"/>
                      <a:gd name="connsiteX2" fmla="*/ 272049 w 274982"/>
                      <a:gd name="connsiteY2" fmla="*/ 326412 h 330886"/>
                      <a:gd name="connsiteX3" fmla="*/ 0 w 274982"/>
                      <a:gd name="connsiteY3" fmla="*/ 165443 h 330886"/>
                      <a:gd name="connsiteX0" fmla="*/ 0 w 274982"/>
                      <a:gd name="connsiteY0" fmla="*/ 166836 h 333672"/>
                      <a:gd name="connsiteX1" fmla="*/ 272049 w 274982"/>
                      <a:gd name="connsiteY1" fmla="*/ 5867 h 333672"/>
                      <a:gd name="connsiteX2" fmla="*/ 272049 w 274982"/>
                      <a:gd name="connsiteY2" fmla="*/ 327805 h 333672"/>
                      <a:gd name="connsiteX3" fmla="*/ 0 w 274982"/>
                      <a:gd name="connsiteY3" fmla="*/ 166836 h 333672"/>
                      <a:gd name="connsiteX0" fmla="*/ 8 w 273304"/>
                      <a:gd name="connsiteY0" fmla="*/ 164478 h 328955"/>
                      <a:gd name="connsiteX1" fmla="*/ 262532 w 273304"/>
                      <a:gd name="connsiteY1" fmla="*/ 3509 h 328955"/>
                      <a:gd name="connsiteX2" fmla="*/ 272057 w 273304"/>
                      <a:gd name="connsiteY2" fmla="*/ 325447 h 328955"/>
                      <a:gd name="connsiteX3" fmla="*/ 8 w 273304"/>
                      <a:gd name="connsiteY3" fmla="*/ 164478 h 328955"/>
                      <a:gd name="connsiteX0" fmla="*/ 8 w 273304"/>
                      <a:gd name="connsiteY0" fmla="*/ 164478 h 325447"/>
                      <a:gd name="connsiteX1" fmla="*/ 262532 w 273304"/>
                      <a:gd name="connsiteY1" fmla="*/ 3509 h 325447"/>
                      <a:gd name="connsiteX2" fmla="*/ 272057 w 273304"/>
                      <a:gd name="connsiteY2" fmla="*/ 325447 h 325447"/>
                      <a:gd name="connsiteX3" fmla="*/ 8 w 273304"/>
                      <a:gd name="connsiteY3" fmla="*/ 164478 h 325447"/>
                      <a:gd name="connsiteX0" fmla="*/ 8 w 272057"/>
                      <a:gd name="connsiteY0" fmla="*/ 164478 h 325447"/>
                      <a:gd name="connsiteX1" fmla="*/ 262532 w 272057"/>
                      <a:gd name="connsiteY1" fmla="*/ 3509 h 325447"/>
                      <a:gd name="connsiteX2" fmla="*/ 272057 w 272057"/>
                      <a:gd name="connsiteY2" fmla="*/ 325447 h 325447"/>
                      <a:gd name="connsiteX3" fmla="*/ 8 w 272057"/>
                      <a:gd name="connsiteY3" fmla="*/ 164478 h 325447"/>
                      <a:gd name="connsiteX0" fmla="*/ 6 w 275409"/>
                      <a:gd name="connsiteY0" fmla="*/ 169152 h 330121"/>
                      <a:gd name="connsiteX1" fmla="*/ 275230 w 275409"/>
                      <a:gd name="connsiteY1" fmla="*/ 3420 h 330121"/>
                      <a:gd name="connsiteX2" fmla="*/ 272055 w 275409"/>
                      <a:gd name="connsiteY2" fmla="*/ 330121 h 330121"/>
                      <a:gd name="connsiteX3" fmla="*/ 6 w 275409"/>
                      <a:gd name="connsiteY3" fmla="*/ 169152 h 330121"/>
                      <a:gd name="connsiteX0" fmla="*/ 11 w 272060"/>
                      <a:gd name="connsiteY0" fmla="*/ 164478 h 325447"/>
                      <a:gd name="connsiteX1" fmla="*/ 260947 w 272060"/>
                      <a:gd name="connsiteY1" fmla="*/ 3509 h 325447"/>
                      <a:gd name="connsiteX2" fmla="*/ 272060 w 272060"/>
                      <a:gd name="connsiteY2" fmla="*/ 325447 h 325447"/>
                      <a:gd name="connsiteX3" fmla="*/ 11 w 272060"/>
                      <a:gd name="connsiteY3" fmla="*/ 164478 h 325447"/>
                      <a:gd name="connsiteX0" fmla="*/ 1 w 272050"/>
                      <a:gd name="connsiteY0" fmla="*/ 164478 h 325447"/>
                      <a:gd name="connsiteX1" fmla="*/ 270462 w 272050"/>
                      <a:gd name="connsiteY1" fmla="*/ 3509 h 325447"/>
                      <a:gd name="connsiteX2" fmla="*/ 272050 w 272050"/>
                      <a:gd name="connsiteY2" fmla="*/ 325447 h 325447"/>
                      <a:gd name="connsiteX3" fmla="*/ 1 w 272050"/>
                      <a:gd name="connsiteY3" fmla="*/ 164478 h 325447"/>
                      <a:gd name="connsiteX0" fmla="*/ 1 w 272362"/>
                      <a:gd name="connsiteY0" fmla="*/ 164478 h 325447"/>
                      <a:gd name="connsiteX1" fmla="*/ 270462 w 272362"/>
                      <a:gd name="connsiteY1" fmla="*/ 3509 h 325447"/>
                      <a:gd name="connsiteX2" fmla="*/ 272050 w 272362"/>
                      <a:gd name="connsiteY2" fmla="*/ 325447 h 325447"/>
                      <a:gd name="connsiteX3" fmla="*/ 1 w 272362"/>
                      <a:gd name="connsiteY3" fmla="*/ 164478 h 325447"/>
                      <a:gd name="connsiteX0" fmla="*/ 1 w 272362"/>
                      <a:gd name="connsiteY0" fmla="*/ 169136 h 325343"/>
                      <a:gd name="connsiteX1" fmla="*/ 270462 w 272362"/>
                      <a:gd name="connsiteY1" fmla="*/ 3405 h 325343"/>
                      <a:gd name="connsiteX2" fmla="*/ 272050 w 272362"/>
                      <a:gd name="connsiteY2" fmla="*/ 325343 h 325343"/>
                      <a:gd name="connsiteX3" fmla="*/ 1 w 272362"/>
                      <a:gd name="connsiteY3" fmla="*/ 169136 h 325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362" h="325343">
                        <a:moveTo>
                          <a:pt x="1" y="169136"/>
                        </a:moveTo>
                        <a:cubicBezTo>
                          <a:pt x="-264" y="115480"/>
                          <a:pt x="225120" y="-23423"/>
                          <a:pt x="270462" y="3405"/>
                        </a:cubicBezTo>
                        <a:cubicBezTo>
                          <a:pt x="272942" y="325508"/>
                          <a:pt x="272414" y="13824"/>
                          <a:pt x="272050" y="325343"/>
                        </a:cubicBezTo>
                        <a:cubicBezTo>
                          <a:pt x="36208" y="312484"/>
                          <a:pt x="266" y="222792"/>
                          <a:pt x="1" y="169136"/>
                        </a:cubicBezTo>
                        <a:close/>
                      </a:path>
                    </a:pathLst>
                  </a:custGeom>
                  <a:grpFill/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82" name="Group 181"/>
                <p:cNvGrpSpPr/>
                <p:nvPr/>
              </p:nvGrpSpPr>
              <p:grpSpPr>
                <a:xfrm flipH="1">
                  <a:off x="1805411" y="1461187"/>
                  <a:ext cx="272362" cy="651802"/>
                  <a:chOff x="1563450" y="1460630"/>
                  <a:chExt cx="272362" cy="651802"/>
                </a:xfrm>
                <a:solidFill>
                  <a:schemeClr val="bg1"/>
                </a:solidFill>
              </p:grpSpPr>
              <p:sp>
                <p:nvSpPr>
                  <p:cNvPr id="205" name="Rectangle: Rounded Corners 204"/>
                  <p:cNvSpPr/>
                  <p:nvPr/>
                </p:nvSpPr>
                <p:spPr>
                  <a:xfrm>
                    <a:off x="1565339" y="1460630"/>
                    <a:ext cx="268916" cy="529167"/>
                  </a:xfrm>
                  <a:prstGeom prst="roundRect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7" name="Oval 275"/>
                  <p:cNvSpPr/>
                  <p:nvPr/>
                </p:nvSpPr>
                <p:spPr>
                  <a:xfrm>
                    <a:off x="1563450" y="1787088"/>
                    <a:ext cx="272362" cy="325344"/>
                  </a:xfrm>
                  <a:custGeom>
                    <a:avLst/>
                    <a:gdLst>
                      <a:gd name="connsiteX0" fmla="*/ 0 w 544097"/>
                      <a:gd name="connsiteY0" fmla="*/ 160969 h 321938"/>
                      <a:gd name="connsiteX1" fmla="*/ 272049 w 544097"/>
                      <a:gd name="connsiteY1" fmla="*/ 0 h 321938"/>
                      <a:gd name="connsiteX2" fmla="*/ 544098 w 544097"/>
                      <a:gd name="connsiteY2" fmla="*/ 160969 h 321938"/>
                      <a:gd name="connsiteX3" fmla="*/ 272049 w 544097"/>
                      <a:gd name="connsiteY3" fmla="*/ 321938 h 321938"/>
                      <a:gd name="connsiteX4" fmla="*/ 0 w 544097"/>
                      <a:gd name="connsiteY4" fmla="*/ 160969 h 321938"/>
                      <a:gd name="connsiteX0" fmla="*/ 0 w 306055"/>
                      <a:gd name="connsiteY0" fmla="*/ 165443 h 330886"/>
                      <a:gd name="connsiteX1" fmla="*/ 272049 w 306055"/>
                      <a:gd name="connsiteY1" fmla="*/ 4474 h 330886"/>
                      <a:gd name="connsiteX2" fmla="*/ 272049 w 306055"/>
                      <a:gd name="connsiteY2" fmla="*/ 326412 h 330886"/>
                      <a:gd name="connsiteX3" fmla="*/ 0 w 306055"/>
                      <a:gd name="connsiteY3" fmla="*/ 165443 h 330886"/>
                      <a:gd name="connsiteX0" fmla="*/ 0 w 293389"/>
                      <a:gd name="connsiteY0" fmla="*/ 165443 h 330886"/>
                      <a:gd name="connsiteX1" fmla="*/ 272049 w 293389"/>
                      <a:gd name="connsiteY1" fmla="*/ 4474 h 330886"/>
                      <a:gd name="connsiteX2" fmla="*/ 272049 w 293389"/>
                      <a:gd name="connsiteY2" fmla="*/ 326412 h 330886"/>
                      <a:gd name="connsiteX3" fmla="*/ 0 w 293389"/>
                      <a:gd name="connsiteY3" fmla="*/ 165443 h 330886"/>
                      <a:gd name="connsiteX0" fmla="*/ 0 w 274982"/>
                      <a:gd name="connsiteY0" fmla="*/ 165443 h 330886"/>
                      <a:gd name="connsiteX1" fmla="*/ 272049 w 274982"/>
                      <a:gd name="connsiteY1" fmla="*/ 4474 h 330886"/>
                      <a:gd name="connsiteX2" fmla="*/ 272049 w 274982"/>
                      <a:gd name="connsiteY2" fmla="*/ 326412 h 330886"/>
                      <a:gd name="connsiteX3" fmla="*/ 0 w 274982"/>
                      <a:gd name="connsiteY3" fmla="*/ 165443 h 330886"/>
                      <a:gd name="connsiteX0" fmla="*/ 0 w 274982"/>
                      <a:gd name="connsiteY0" fmla="*/ 166836 h 333672"/>
                      <a:gd name="connsiteX1" fmla="*/ 272049 w 274982"/>
                      <a:gd name="connsiteY1" fmla="*/ 5867 h 333672"/>
                      <a:gd name="connsiteX2" fmla="*/ 272049 w 274982"/>
                      <a:gd name="connsiteY2" fmla="*/ 327805 h 333672"/>
                      <a:gd name="connsiteX3" fmla="*/ 0 w 274982"/>
                      <a:gd name="connsiteY3" fmla="*/ 166836 h 333672"/>
                      <a:gd name="connsiteX0" fmla="*/ 8 w 273304"/>
                      <a:gd name="connsiteY0" fmla="*/ 164478 h 328955"/>
                      <a:gd name="connsiteX1" fmla="*/ 262532 w 273304"/>
                      <a:gd name="connsiteY1" fmla="*/ 3509 h 328955"/>
                      <a:gd name="connsiteX2" fmla="*/ 272057 w 273304"/>
                      <a:gd name="connsiteY2" fmla="*/ 325447 h 328955"/>
                      <a:gd name="connsiteX3" fmla="*/ 8 w 273304"/>
                      <a:gd name="connsiteY3" fmla="*/ 164478 h 328955"/>
                      <a:gd name="connsiteX0" fmla="*/ 8 w 273304"/>
                      <a:gd name="connsiteY0" fmla="*/ 164478 h 325447"/>
                      <a:gd name="connsiteX1" fmla="*/ 262532 w 273304"/>
                      <a:gd name="connsiteY1" fmla="*/ 3509 h 325447"/>
                      <a:gd name="connsiteX2" fmla="*/ 272057 w 273304"/>
                      <a:gd name="connsiteY2" fmla="*/ 325447 h 325447"/>
                      <a:gd name="connsiteX3" fmla="*/ 8 w 273304"/>
                      <a:gd name="connsiteY3" fmla="*/ 164478 h 325447"/>
                      <a:gd name="connsiteX0" fmla="*/ 8 w 272057"/>
                      <a:gd name="connsiteY0" fmla="*/ 164478 h 325447"/>
                      <a:gd name="connsiteX1" fmla="*/ 262532 w 272057"/>
                      <a:gd name="connsiteY1" fmla="*/ 3509 h 325447"/>
                      <a:gd name="connsiteX2" fmla="*/ 272057 w 272057"/>
                      <a:gd name="connsiteY2" fmla="*/ 325447 h 325447"/>
                      <a:gd name="connsiteX3" fmla="*/ 8 w 272057"/>
                      <a:gd name="connsiteY3" fmla="*/ 164478 h 325447"/>
                      <a:gd name="connsiteX0" fmla="*/ 6 w 275409"/>
                      <a:gd name="connsiteY0" fmla="*/ 169152 h 330121"/>
                      <a:gd name="connsiteX1" fmla="*/ 275230 w 275409"/>
                      <a:gd name="connsiteY1" fmla="*/ 3420 h 330121"/>
                      <a:gd name="connsiteX2" fmla="*/ 272055 w 275409"/>
                      <a:gd name="connsiteY2" fmla="*/ 330121 h 330121"/>
                      <a:gd name="connsiteX3" fmla="*/ 6 w 275409"/>
                      <a:gd name="connsiteY3" fmla="*/ 169152 h 330121"/>
                      <a:gd name="connsiteX0" fmla="*/ 11 w 272060"/>
                      <a:gd name="connsiteY0" fmla="*/ 164478 h 325447"/>
                      <a:gd name="connsiteX1" fmla="*/ 260947 w 272060"/>
                      <a:gd name="connsiteY1" fmla="*/ 3509 h 325447"/>
                      <a:gd name="connsiteX2" fmla="*/ 272060 w 272060"/>
                      <a:gd name="connsiteY2" fmla="*/ 325447 h 325447"/>
                      <a:gd name="connsiteX3" fmla="*/ 11 w 272060"/>
                      <a:gd name="connsiteY3" fmla="*/ 164478 h 325447"/>
                      <a:gd name="connsiteX0" fmla="*/ 1 w 272050"/>
                      <a:gd name="connsiteY0" fmla="*/ 164478 h 325447"/>
                      <a:gd name="connsiteX1" fmla="*/ 270462 w 272050"/>
                      <a:gd name="connsiteY1" fmla="*/ 3509 h 325447"/>
                      <a:gd name="connsiteX2" fmla="*/ 272050 w 272050"/>
                      <a:gd name="connsiteY2" fmla="*/ 325447 h 325447"/>
                      <a:gd name="connsiteX3" fmla="*/ 1 w 272050"/>
                      <a:gd name="connsiteY3" fmla="*/ 164478 h 325447"/>
                      <a:gd name="connsiteX0" fmla="*/ 1 w 272362"/>
                      <a:gd name="connsiteY0" fmla="*/ 164478 h 325447"/>
                      <a:gd name="connsiteX1" fmla="*/ 270462 w 272362"/>
                      <a:gd name="connsiteY1" fmla="*/ 3509 h 325447"/>
                      <a:gd name="connsiteX2" fmla="*/ 272050 w 272362"/>
                      <a:gd name="connsiteY2" fmla="*/ 325447 h 325447"/>
                      <a:gd name="connsiteX3" fmla="*/ 1 w 272362"/>
                      <a:gd name="connsiteY3" fmla="*/ 164478 h 325447"/>
                      <a:gd name="connsiteX0" fmla="*/ 1 w 272362"/>
                      <a:gd name="connsiteY0" fmla="*/ 169136 h 325343"/>
                      <a:gd name="connsiteX1" fmla="*/ 270462 w 272362"/>
                      <a:gd name="connsiteY1" fmla="*/ 3405 h 325343"/>
                      <a:gd name="connsiteX2" fmla="*/ 272050 w 272362"/>
                      <a:gd name="connsiteY2" fmla="*/ 325343 h 325343"/>
                      <a:gd name="connsiteX3" fmla="*/ 1 w 272362"/>
                      <a:gd name="connsiteY3" fmla="*/ 169136 h 325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2362" h="325343">
                        <a:moveTo>
                          <a:pt x="1" y="169136"/>
                        </a:moveTo>
                        <a:cubicBezTo>
                          <a:pt x="-264" y="115480"/>
                          <a:pt x="225120" y="-23423"/>
                          <a:pt x="270462" y="3405"/>
                        </a:cubicBezTo>
                        <a:cubicBezTo>
                          <a:pt x="272942" y="325508"/>
                          <a:pt x="272414" y="13824"/>
                          <a:pt x="272050" y="325343"/>
                        </a:cubicBezTo>
                        <a:cubicBezTo>
                          <a:pt x="36208" y="312484"/>
                          <a:pt x="266" y="222792"/>
                          <a:pt x="1" y="169136"/>
                        </a:cubicBezTo>
                        <a:close/>
                      </a:path>
                    </a:pathLst>
                  </a:custGeom>
                  <a:grpFill/>
                  <a:ln w="571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183" name="Oval 182"/>
                <p:cNvSpPr/>
                <p:nvPr/>
              </p:nvSpPr>
              <p:spPr>
                <a:xfrm>
                  <a:off x="1538440" y="1285241"/>
                  <a:ext cx="563173" cy="34211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</p:grpSp>
      <p:grpSp>
        <p:nvGrpSpPr>
          <p:cNvPr id="93" name="Group 92"/>
          <p:cNvGrpSpPr/>
          <p:nvPr/>
        </p:nvGrpSpPr>
        <p:grpSpPr>
          <a:xfrm>
            <a:off x="3825159" y="538792"/>
            <a:ext cx="331729" cy="343792"/>
            <a:chOff x="3687323" y="765622"/>
            <a:chExt cx="331729" cy="343792"/>
          </a:xfrm>
        </p:grpSpPr>
        <p:sp>
          <p:nvSpPr>
            <p:cNvPr id="94" name="Rectangle: Rounded Corners 93"/>
            <p:cNvSpPr/>
            <p:nvPr/>
          </p:nvSpPr>
          <p:spPr>
            <a:xfrm rot="10800000">
              <a:off x="3687323" y="765622"/>
              <a:ext cx="331729" cy="34379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6" name="Straight Connector 95"/>
            <p:cNvCxnSpPr>
              <a:stCxn id="94" idx="2"/>
              <a:endCxn id="94" idx="0"/>
            </p:cNvCxnSpPr>
            <p:nvPr/>
          </p:nvCxnSpPr>
          <p:spPr>
            <a:xfrm>
              <a:off x="3853187" y="765622"/>
              <a:ext cx="0" cy="343792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  <a:stCxn id="94" idx="1"/>
              <a:endCxn id="94" idx="3"/>
            </p:cNvCxnSpPr>
            <p:nvPr/>
          </p:nvCxnSpPr>
          <p:spPr>
            <a:xfrm flipH="1">
              <a:off x="3687323" y="937518"/>
              <a:ext cx="331729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387953" y="529319"/>
            <a:ext cx="331729" cy="343792"/>
            <a:chOff x="3687323" y="765622"/>
            <a:chExt cx="331729" cy="343792"/>
          </a:xfrm>
        </p:grpSpPr>
        <p:sp>
          <p:nvSpPr>
            <p:cNvPr id="89" name="Rectangle: Rounded Corners 88"/>
            <p:cNvSpPr/>
            <p:nvPr/>
          </p:nvSpPr>
          <p:spPr>
            <a:xfrm rot="10800000">
              <a:off x="3687323" y="765622"/>
              <a:ext cx="331729" cy="34379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1" name="Straight Connector 90"/>
            <p:cNvCxnSpPr>
              <a:stCxn id="89" idx="2"/>
              <a:endCxn id="89" idx="0"/>
            </p:cNvCxnSpPr>
            <p:nvPr/>
          </p:nvCxnSpPr>
          <p:spPr>
            <a:xfrm>
              <a:off x="3853187" y="765622"/>
              <a:ext cx="0" cy="343792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cxnSpLocks/>
              <a:stCxn id="89" idx="1"/>
              <a:endCxn id="89" idx="3"/>
            </p:cNvCxnSpPr>
            <p:nvPr/>
          </p:nvCxnSpPr>
          <p:spPr>
            <a:xfrm flipH="1">
              <a:off x="3687323" y="937518"/>
              <a:ext cx="331729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957709" y="538792"/>
            <a:ext cx="331729" cy="343792"/>
            <a:chOff x="3687323" y="765622"/>
            <a:chExt cx="331729" cy="343792"/>
          </a:xfrm>
        </p:grpSpPr>
        <p:sp>
          <p:nvSpPr>
            <p:cNvPr id="78" name="Rectangle: Rounded Corners 77"/>
            <p:cNvSpPr/>
            <p:nvPr/>
          </p:nvSpPr>
          <p:spPr>
            <a:xfrm rot="10800000">
              <a:off x="3687323" y="765622"/>
              <a:ext cx="331729" cy="34379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3" name="Straight Connector 2"/>
            <p:cNvCxnSpPr>
              <a:stCxn id="78" idx="2"/>
              <a:endCxn id="78" idx="0"/>
            </p:cNvCxnSpPr>
            <p:nvPr/>
          </p:nvCxnSpPr>
          <p:spPr>
            <a:xfrm>
              <a:off x="3853187" y="765622"/>
              <a:ext cx="0" cy="343792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stCxn id="78" idx="1"/>
              <a:endCxn id="78" idx="3"/>
            </p:cNvCxnSpPr>
            <p:nvPr/>
          </p:nvCxnSpPr>
          <p:spPr>
            <a:xfrm flipH="1">
              <a:off x="3687323" y="937518"/>
              <a:ext cx="331729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009875" y="966646"/>
            <a:ext cx="2387362" cy="1090792"/>
            <a:chOff x="1009875" y="966646"/>
            <a:chExt cx="2387362" cy="1090792"/>
          </a:xfrm>
        </p:grpSpPr>
        <p:sp>
          <p:nvSpPr>
            <p:cNvPr id="85" name="Hexagon 84"/>
            <p:cNvSpPr/>
            <p:nvPr/>
          </p:nvSpPr>
          <p:spPr>
            <a:xfrm>
              <a:off x="1009875" y="966646"/>
              <a:ext cx="1265319" cy="1090792"/>
            </a:xfrm>
            <a:prstGeom prst="hexagon">
              <a:avLst/>
            </a:prstGeom>
            <a:noFill/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RIDER ANALYTICS</a:t>
              </a:r>
            </a:p>
          </p:txBody>
        </p:sp>
        <p:cxnSp>
          <p:nvCxnSpPr>
            <p:cNvPr id="15" name="Straight Arrow Connector 14"/>
            <p:cNvCxnSpPr>
              <a:cxnSpLocks/>
              <a:stCxn id="85" idx="0"/>
              <a:endCxn id="166" idx="1"/>
            </p:cNvCxnSpPr>
            <p:nvPr/>
          </p:nvCxnSpPr>
          <p:spPr>
            <a:xfrm>
              <a:off x="2275194" y="1512042"/>
              <a:ext cx="1122043" cy="0"/>
            </a:xfrm>
            <a:prstGeom prst="straightConnector1">
              <a:avLst/>
            </a:prstGeom>
            <a:ln w="19050">
              <a:solidFill>
                <a:srgbClr val="FF5050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988968" y="1811014"/>
            <a:ext cx="2592307" cy="1523257"/>
            <a:chOff x="988968" y="1811014"/>
            <a:chExt cx="2592307" cy="1523257"/>
          </a:xfrm>
        </p:grpSpPr>
        <p:sp>
          <p:nvSpPr>
            <p:cNvPr id="100" name="Hexagon 99"/>
            <p:cNvSpPr/>
            <p:nvPr/>
          </p:nvSpPr>
          <p:spPr>
            <a:xfrm>
              <a:off x="988968" y="2243479"/>
              <a:ext cx="1265319" cy="1090792"/>
            </a:xfrm>
            <a:prstGeom prst="hexagon">
              <a:avLst/>
            </a:prstGeom>
            <a:noFill/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MARKET PULSE</a:t>
              </a:r>
            </a:p>
          </p:txBody>
        </p:sp>
        <p:cxnSp>
          <p:nvCxnSpPr>
            <p:cNvPr id="8" name="Connector: Curved 7"/>
            <p:cNvCxnSpPr>
              <a:stCxn id="100" idx="0"/>
              <a:endCxn id="159" idx="4"/>
            </p:cNvCxnSpPr>
            <p:nvPr/>
          </p:nvCxnSpPr>
          <p:spPr>
            <a:xfrm flipV="1">
              <a:off x="2254287" y="1811014"/>
              <a:ext cx="1326988" cy="977861"/>
            </a:xfrm>
            <a:prstGeom prst="curvedConnector2">
              <a:avLst/>
            </a:prstGeom>
            <a:ln w="19050">
              <a:solidFill>
                <a:srgbClr val="FF505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ight Brace 9"/>
          <p:cNvSpPr/>
          <p:nvPr/>
        </p:nvSpPr>
        <p:spPr>
          <a:xfrm rot="5400000">
            <a:off x="3497158" y="520564"/>
            <a:ext cx="147868" cy="1001126"/>
          </a:xfrm>
          <a:prstGeom prst="rightBrace">
            <a:avLst/>
          </a:prstGeom>
          <a:ln w="127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5305092" y="3426956"/>
            <a:ext cx="765352" cy="838380"/>
            <a:chOff x="5305092" y="3426956"/>
            <a:chExt cx="765352" cy="838380"/>
          </a:xfrm>
        </p:grpSpPr>
        <p:pic>
          <p:nvPicPr>
            <p:cNvPr id="4" name="Graphic 3" descr="Box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1249" y="3426956"/>
              <a:ext cx="559298" cy="559298"/>
            </a:xfrm>
            <a:prstGeom prst="rect">
              <a:avLst/>
            </a:prstGeom>
          </p:spPr>
        </p:pic>
        <p:sp>
          <p:nvSpPr>
            <p:cNvPr id="99" name="Rectangle: Rounded Corners 98"/>
            <p:cNvSpPr/>
            <p:nvPr/>
          </p:nvSpPr>
          <p:spPr>
            <a:xfrm>
              <a:off x="5305092" y="3891801"/>
              <a:ext cx="765352" cy="373535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*.DLL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63667" y="3443329"/>
            <a:ext cx="765352" cy="820858"/>
            <a:chOff x="6063667" y="3443329"/>
            <a:chExt cx="765352" cy="820858"/>
          </a:xfrm>
        </p:grpSpPr>
        <p:pic>
          <p:nvPicPr>
            <p:cNvPr id="98" name="Graphic 97" descr="Box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70340" y="3443329"/>
              <a:ext cx="559298" cy="559298"/>
            </a:xfrm>
            <a:prstGeom prst="rect">
              <a:avLst/>
            </a:prstGeom>
          </p:spPr>
        </p:pic>
        <p:sp>
          <p:nvSpPr>
            <p:cNvPr id="101" name="Rectangle: Rounded Corners 100"/>
            <p:cNvSpPr/>
            <p:nvPr/>
          </p:nvSpPr>
          <p:spPr>
            <a:xfrm>
              <a:off x="6063667" y="3890652"/>
              <a:ext cx="765352" cy="373535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*.SO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020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82676" y="745724"/>
            <a:ext cx="6289964" cy="4684533"/>
            <a:chOff x="2573260" y="741491"/>
            <a:chExt cx="6289964" cy="4684533"/>
          </a:xfrm>
        </p:grpSpPr>
        <p:grpSp>
          <p:nvGrpSpPr>
            <p:cNvPr id="4" name="Group 3"/>
            <p:cNvGrpSpPr/>
            <p:nvPr/>
          </p:nvGrpSpPr>
          <p:grpSpPr>
            <a:xfrm>
              <a:off x="3579640" y="741491"/>
              <a:ext cx="5283584" cy="4684533"/>
              <a:chOff x="6441465" y="983684"/>
              <a:chExt cx="5283584" cy="468453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662492" y="1260577"/>
                <a:ext cx="610276" cy="3760877"/>
                <a:chOff x="6662492" y="1260577"/>
                <a:chExt cx="610276" cy="3760877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6662492" y="1260577"/>
                  <a:ext cx="610276" cy="333310"/>
                  <a:chOff x="1676129" y="801760"/>
                  <a:chExt cx="1563120" cy="853718"/>
                </a:xfrm>
              </p:grpSpPr>
              <p:grpSp>
                <p:nvGrpSpPr>
                  <p:cNvPr id="83" name="Group 82"/>
                  <p:cNvGrpSpPr/>
                  <p:nvPr/>
                </p:nvGrpSpPr>
                <p:grpSpPr>
                  <a:xfrm>
                    <a:off x="1676129" y="801760"/>
                    <a:ext cx="563173" cy="853718"/>
                    <a:chOff x="1538440" y="1285241"/>
                    <a:chExt cx="563173" cy="853718"/>
                  </a:xfrm>
                </p:grpSpPr>
                <p:sp>
                  <p:nvSpPr>
                    <p:cNvPr id="85" name="Rectangle: Rounded Corners 84"/>
                    <p:cNvSpPr/>
                    <p:nvPr/>
                  </p:nvSpPr>
                  <p:spPr>
                    <a:xfrm>
                      <a:off x="1538440" y="1361291"/>
                      <a:ext cx="563173" cy="660781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86" name="Oval 85"/>
                    <p:cNvSpPr/>
                    <p:nvPr/>
                  </p:nvSpPr>
                  <p:spPr>
                    <a:xfrm>
                      <a:off x="1538440" y="1796845"/>
                      <a:ext cx="563173" cy="34211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87" name="Rectangle: Rounded Corners 86"/>
                    <p:cNvSpPr/>
                    <p:nvPr/>
                  </p:nvSpPr>
                  <p:spPr>
                    <a:xfrm>
                      <a:off x="1568175" y="1367985"/>
                      <a:ext cx="502445" cy="654086"/>
                    </a:xfrm>
                    <a:prstGeom prst="roundRect">
                      <a:avLst/>
                    </a:prstGeom>
                    <a:noFill/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grpSp>
                  <p:nvGrpSpPr>
                    <p:cNvPr id="88" name="Group 87"/>
                    <p:cNvGrpSpPr/>
                    <p:nvPr/>
                  </p:nvGrpSpPr>
                  <p:grpSpPr>
                    <a:xfrm>
                      <a:off x="1563453" y="1460630"/>
                      <a:ext cx="278939" cy="651800"/>
                      <a:chOff x="1563453" y="1460630"/>
                      <a:chExt cx="278939" cy="651800"/>
                    </a:xfrm>
                    <a:solidFill>
                      <a:srgbClr val="F2F2F2"/>
                    </a:solidFill>
                  </p:grpSpPr>
                  <p:sp>
                    <p:nvSpPr>
                      <p:cNvPr id="93" name="Rectangle: Rounded Corners 92"/>
                      <p:cNvSpPr/>
                      <p:nvPr/>
                    </p:nvSpPr>
                    <p:spPr>
                      <a:xfrm>
                        <a:off x="1564436" y="1460630"/>
                        <a:ext cx="277956" cy="529166"/>
                      </a:xfrm>
                      <a:prstGeom prst="roundRect">
                        <a:avLst/>
                      </a:prstGeom>
                      <a:grpFill/>
                      <a:ln w="952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94" name="Oval 275"/>
                      <p:cNvSpPr/>
                      <p:nvPr/>
                    </p:nvSpPr>
                    <p:spPr>
                      <a:xfrm>
                        <a:off x="1563453" y="1787087"/>
                        <a:ext cx="272362" cy="325343"/>
                      </a:xfrm>
                      <a:custGeom>
                        <a:avLst/>
                        <a:gdLst>
                          <a:gd name="connsiteX0" fmla="*/ 0 w 544097"/>
                          <a:gd name="connsiteY0" fmla="*/ 160969 h 321938"/>
                          <a:gd name="connsiteX1" fmla="*/ 272049 w 544097"/>
                          <a:gd name="connsiteY1" fmla="*/ 0 h 321938"/>
                          <a:gd name="connsiteX2" fmla="*/ 544098 w 544097"/>
                          <a:gd name="connsiteY2" fmla="*/ 160969 h 321938"/>
                          <a:gd name="connsiteX3" fmla="*/ 272049 w 544097"/>
                          <a:gd name="connsiteY3" fmla="*/ 321938 h 321938"/>
                          <a:gd name="connsiteX4" fmla="*/ 0 w 544097"/>
                          <a:gd name="connsiteY4" fmla="*/ 160969 h 321938"/>
                          <a:gd name="connsiteX0" fmla="*/ 0 w 306055"/>
                          <a:gd name="connsiteY0" fmla="*/ 165443 h 330886"/>
                          <a:gd name="connsiteX1" fmla="*/ 272049 w 306055"/>
                          <a:gd name="connsiteY1" fmla="*/ 4474 h 330886"/>
                          <a:gd name="connsiteX2" fmla="*/ 272049 w 306055"/>
                          <a:gd name="connsiteY2" fmla="*/ 326412 h 330886"/>
                          <a:gd name="connsiteX3" fmla="*/ 0 w 306055"/>
                          <a:gd name="connsiteY3" fmla="*/ 165443 h 330886"/>
                          <a:gd name="connsiteX0" fmla="*/ 0 w 293389"/>
                          <a:gd name="connsiteY0" fmla="*/ 165443 h 330886"/>
                          <a:gd name="connsiteX1" fmla="*/ 272049 w 293389"/>
                          <a:gd name="connsiteY1" fmla="*/ 4474 h 330886"/>
                          <a:gd name="connsiteX2" fmla="*/ 272049 w 293389"/>
                          <a:gd name="connsiteY2" fmla="*/ 326412 h 330886"/>
                          <a:gd name="connsiteX3" fmla="*/ 0 w 293389"/>
                          <a:gd name="connsiteY3" fmla="*/ 165443 h 330886"/>
                          <a:gd name="connsiteX0" fmla="*/ 0 w 274982"/>
                          <a:gd name="connsiteY0" fmla="*/ 165443 h 330886"/>
                          <a:gd name="connsiteX1" fmla="*/ 272049 w 274982"/>
                          <a:gd name="connsiteY1" fmla="*/ 4474 h 330886"/>
                          <a:gd name="connsiteX2" fmla="*/ 272049 w 274982"/>
                          <a:gd name="connsiteY2" fmla="*/ 326412 h 330886"/>
                          <a:gd name="connsiteX3" fmla="*/ 0 w 274982"/>
                          <a:gd name="connsiteY3" fmla="*/ 165443 h 330886"/>
                          <a:gd name="connsiteX0" fmla="*/ 0 w 274982"/>
                          <a:gd name="connsiteY0" fmla="*/ 166836 h 333672"/>
                          <a:gd name="connsiteX1" fmla="*/ 272049 w 274982"/>
                          <a:gd name="connsiteY1" fmla="*/ 5867 h 333672"/>
                          <a:gd name="connsiteX2" fmla="*/ 272049 w 274982"/>
                          <a:gd name="connsiteY2" fmla="*/ 327805 h 333672"/>
                          <a:gd name="connsiteX3" fmla="*/ 0 w 274982"/>
                          <a:gd name="connsiteY3" fmla="*/ 166836 h 333672"/>
                          <a:gd name="connsiteX0" fmla="*/ 8 w 273304"/>
                          <a:gd name="connsiteY0" fmla="*/ 164478 h 328955"/>
                          <a:gd name="connsiteX1" fmla="*/ 262532 w 273304"/>
                          <a:gd name="connsiteY1" fmla="*/ 3509 h 328955"/>
                          <a:gd name="connsiteX2" fmla="*/ 272057 w 273304"/>
                          <a:gd name="connsiteY2" fmla="*/ 325447 h 328955"/>
                          <a:gd name="connsiteX3" fmla="*/ 8 w 273304"/>
                          <a:gd name="connsiteY3" fmla="*/ 164478 h 328955"/>
                          <a:gd name="connsiteX0" fmla="*/ 8 w 273304"/>
                          <a:gd name="connsiteY0" fmla="*/ 164478 h 325447"/>
                          <a:gd name="connsiteX1" fmla="*/ 262532 w 273304"/>
                          <a:gd name="connsiteY1" fmla="*/ 3509 h 325447"/>
                          <a:gd name="connsiteX2" fmla="*/ 272057 w 273304"/>
                          <a:gd name="connsiteY2" fmla="*/ 325447 h 325447"/>
                          <a:gd name="connsiteX3" fmla="*/ 8 w 273304"/>
                          <a:gd name="connsiteY3" fmla="*/ 164478 h 325447"/>
                          <a:gd name="connsiteX0" fmla="*/ 8 w 272057"/>
                          <a:gd name="connsiteY0" fmla="*/ 164478 h 325447"/>
                          <a:gd name="connsiteX1" fmla="*/ 262532 w 272057"/>
                          <a:gd name="connsiteY1" fmla="*/ 3509 h 325447"/>
                          <a:gd name="connsiteX2" fmla="*/ 272057 w 272057"/>
                          <a:gd name="connsiteY2" fmla="*/ 325447 h 325447"/>
                          <a:gd name="connsiteX3" fmla="*/ 8 w 272057"/>
                          <a:gd name="connsiteY3" fmla="*/ 164478 h 325447"/>
                          <a:gd name="connsiteX0" fmla="*/ 6 w 275409"/>
                          <a:gd name="connsiteY0" fmla="*/ 169152 h 330121"/>
                          <a:gd name="connsiteX1" fmla="*/ 275230 w 275409"/>
                          <a:gd name="connsiteY1" fmla="*/ 3420 h 330121"/>
                          <a:gd name="connsiteX2" fmla="*/ 272055 w 275409"/>
                          <a:gd name="connsiteY2" fmla="*/ 330121 h 330121"/>
                          <a:gd name="connsiteX3" fmla="*/ 6 w 275409"/>
                          <a:gd name="connsiteY3" fmla="*/ 169152 h 330121"/>
                          <a:gd name="connsiteX0" fmla="*/ 11 w 272060"/>
                          <a:gd name="connsiteY0" fmla="*/ 164478 h 325447"/>
                          <a:gd name="connsiteX1" fmla="*/ 260947 w 272060"/>
                          <a:gd name="connsiteY1" fmla="*/ 3509 h 325447"/>
                          <a:gd name="connsiteX2" fmla="*/ 272060 w 272060"/>
                          <a:gd name="connsiteY2" fmla="*/ 325447 h 325447"/>
                          <a:gd name="connsiteX3" fmla="*/ 11 w 272060"/>
                          <a:gd name="connsiteY3" fmla="*/ 164478 h 325447"/>
                          <a:gd name="connsiteX0" fmla="*/ 1 w 272050"/>
                          <a:gd name="connsiteY0" fmla="*/ 164478 h 325447"/>
                          <a:gd name="connsiteX1" fmla="*/ 270462 w 272050"/>
                          <a:gd name="connsiteY1" fmla="*/ 3509 h 325447"/>
                          <a:gd name="connsiteX2" fmla="*/ 272050 w 272050"/>
                          <a:gd name="connsiteY2" fmla="*/ 325447 h 325447"/>
                          <a:gd name="connsiteX3" fmla="*/ 1 w 272050"/>
                          <a:gd name="connsiteY3" fmla="*/ 164478 h 325447"/>
                          <a:gd name="connsiteX0" fmla="*/ 1 w 272362"/>
                          <a:gd name="connsiteY0" fmla="*/ 164478 h 325447"/>
                          <a:gd name="connsiteX1" fmla="*/ 270462 w 272362"/>
                          <a:gd name="connsiteY1" fmla="*/ 3509 h 325447"/>
                          <a:gd name="connsiteX2" fmla="*/ 272050 w 272362"/>
                          <a:gd name="connsiteY2" fmla="*/ 325447 h 325447"/>
                          <a:gd name="connsiteX3" fmla="*/ 1 w 272362"/>
                          <a:gd name="connsiteY3" fmla="*/ 164478 h 325447"/>
                          <a:gd name="connsiteX0" fmla="*/ 1 w 272362"/>
                          <a:gd name="connsiteY0" fmla="*/ 169136 h 325343"/>
                          <a:gd name="connsiteX1" fmla="*/ 270462 w 272362"/>
                          <a:gd name="connsiteY1" fmla="*/ 3405 h 325343"/>
                          <a:gd name="connsiteX2" fmla="*/ 272050 w 272362"/>
                          <a:gd name="connsiteY2" fmla="*/ 325343 h 325343"/>
                          <a:gd name="connsiteX3" fmla="*/ 1 w 272362"/>
                          <a:gd name="connsiteY3" fmla="*/ 169136 h 325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72362" h="325343">
                            <a:moveTo>
                              <a:pt x="1" y="169136"/>
                            </a:moveTo>
                            <a:cubicBezTo>
                              <a:pt x="-264" y="115480"/>
                              <a:pt x="225120" y="-23423"/>
                              <a:pt x="270462" y="3405"/>
                            </a:cubicBezTo>
                            <a:cubicBezTo>
                              <a:pt x="272942" y="325508"/>
                              <a:pt x="272414" y="13824"/>
                              <a:pt x="272050" y="325343"/>
                            </a:cubicBezTo>
                            <a:cubicBezTo>
                              <a:pt x="36208" y="312484"/>
                              <a:pt x="266" y="222792"/>
                              <a:pt x="1" y="169136"/>
                            </a:cubicBezTo>
                            <a:close/>
                          </a:path>
                        </a:pathLst>
                      </a:custGeom>
                      <a:grpFill/>
                      <a:ln w="571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</p:grpSp>
                <p:grpSp>
                  <p:nvGrpSpPr>
                    <p:cNvPr id="89" name="Group 88"/>
                    <p:cNvGrpSpPr/>
                    <p:nvPr/>
                  </p:nvGrpSpPr>
                  <p:grpSpPr>
                    <a:xfrm flipH="1">
                      <a:off x="1805410" y="1461187"/>
                      <a:ext cx="278609" cy="651800"/>
                      <a:chOff x="1557204" y="1460630"/>
                      <a:chExt cx="278609" cy="651800"/>
                    </a:xfrm>
                    <a:solidFill>
                      <a:schemeClr val="bg1"/>
                    </a:solidFill>
                  </p:grpSpPr>
                  <p:sp>
                    <p:nvSpPr>
                      <p:cNvPr id="91" name="Rectangle: Rounded Corners 90"/>
                      <p:cNvSpPr/>
                      <p:nvPr/>
                    </p:nvSpPr>
                    <p:spPr>
                      <a:xfrm>
                        <a:off x="1557204" y="1460630"/>
                        <a:ext cx="268917" cy="529166"/>
                      </a:xfrm>
                      <a:prstGeom prst="roundRect">
                        <a:avLst/>
                      </a:prstGeom>
                      <a:grpFill/>
                      <a:ln w="952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92" name="Oval 275"/>
                      <p:cNvSpPr/>
                      <p:nvPr/>
                    </p:nvSpPr>
                    <p:spPr>
                      <a:xfrm>
                        <a:off x="1563451" y="1787087"/>
                        <a:ext cx="272362" cy="325343"/>
                      </a:xfrm>
                      <a:custGeom>
                        <a:avLst/>
                        <a:gdLst>
                          <a:gd name="connsiteX0" fmla="*/ 0 w 544097"/>
                          <a:gd name="connsiteY0" fmla="*/ 160969 h 321938"/>
                          <a:gd name="connsiteX1" fmla="*/ 272049 w 544097"/>
                          <a:gd name="connsiteY1" fmla="*/ 0 h 321938"/>
                          <a:gd name="connsiteX2" fmla="*/ 544098 w 544097"/>
                          <a:gd name="connsiteY2" fmla="*/ 160969 h 321938"/>
                          <a:gd name="connsiteX3" fmla="*/ 272049 w 544097"/>
                          <a:gd name="connsiteY3" fmla="*/ 321938 h 321938"/>
                          <a:gd name="connsiteX4" fmla="*/ 0 w 544097"/>
                          <a:gd name="connsiteY4" fmla="*/ 160969 h 321938"/>
                          <a:gd name="connsiteX0" fmla="*/ 0 w 306055"/>
                          <a:gd name="connsiteY0" fmla="*/ 165443 h 330886"/>
                          <a:gd name="connsiteX1" fmla="*/ 272049 w 306055"/>
                          <a:gd name="connsiteY1" fmla="*/ 4474 h 330886"/>
                          <a:gd name="connsiteX2" fmla="*/ 272049 w 306055"/>
                          <a:gd name="connsiteY2" fmla="*/ 326412 h 330886"/>
                          <a:gd name="connsiteX3" fmla="*/ 0 w 306055"/>
                          <a:gd name="connsiteY3" fmla="*/ 165443 h 330886"/>
                          <a:gd name="connsiteX0" fmla="*/ 0 w 293389"/>
                          <a:gd name="connsiteY0" fmla="*/ 165443 h 330886"/>
                          <a:gd name="connsiteX1" fmla="*/ 272049 w 293389"/>
                          <a:gd name="connsiteY1" fmla="*/ 4474 h 330886"/>
                          <a:gd name="connsiteX2" fmla="*/ 272049 w 293389"/>
                          <a:gd name="connsiteY2" fmla="*/ 326412 h 330886"/>
                          <a:gd name="connsiteX3" fmla="*/ 0 w 293389"/>
                          <a:gd name="connsiteY3" fmla="*/ 165443 h 330886"/>
                          <a:gd name="connsiteX0" fmla="*/ 0 w 274982"/>
                          <a:gd name="connsiteY0" fmla="*/ 165443 h 330886"/>
                          <a:gd name="connsiteX1" fmla="*/ 272049 w 274982"/>
                          <a:gd name="connsiteY1" fmla="*/ 4474 h 330886"/>
                          <a:gd name="connsiteX2" fmla="*/ 272049 w 274982"/>
                          <a:gd name="connsiteY2" fmla="*/ 326412 h 330886"/>
                          <a:gd name="connsiteX3" fmla="*/ 0 w 274982"/>
                          <a:gd name="connsiteY3" fmla="*/ 165443 h 330886"/>
                          <a:gd name="connsiteX0" fmla="*/ 0 w 274982"/>
                          <a:gd name="connsiteY0" fmla="*/ 166836 h 333672"/>
                          <a:gd name="connsiteX1" fmla="*/ 272049 w 274982"/>
                          <a:gd name="connsiteY1" fmla="*/ 5867 h 333672"/>
                          <a:gd name="connsiteX2" fmla="*/ 272049 w 274982"/>
                          <a:gd name="connsiteY2" fmla="*/ 327805 h 333672"/>
                          <a:gd name="connsiteX3" fmla="*/ 0 w 274982"/>
                          <a:gd name="connsiteY3" fmla="*/ 166836 h 333672"/>
                          <a:gd name="connsiteX0" fmla="*/ 8 w 273304"/>
                          <a:gd name="connsiteY0" fmla="*/ 164478 h 328955"/>
                          <a:gd name="connsiteX1" fmla="*/ 262532 w 273304"/>
                          <a:gd name="connsiteY1" fmla="*/ 3509 h 328955"/>
                          <a:gd name="connsiteX2" fmla="*/ 272057 w 273304"/>
                          <a:gd name="connsiteY2" fmla="*/ 325447 h 328955"/>
                          <a:gd name="connsiteX3" fmla="*/ 8 w 273304"/>
                          <a:gd name="connsiteY3" fmla="*/ 164478 h 328955"/>
                          <a:gd name="connsiteX0" fmla="*/ 8 w 273304"/>
                          <a:gd name="connsiteY0" fmla="*/ 164478 h 325447"/>
                          <a:gd name="connsiteX1" fmla="*/ 262532 w 273304"/>
                          <a:gd name="connsiteY1" fmla="*/ 3509 h 325447"/>
                          <a:gd name="connsiteX2" fmla="*/ 272057 w 273304"/>
                          <a:gd name="connsiteY2" fmla="*/ 325447 h 325447"/>
                          <a:gd name="connsiteX3" fmla="*/ 8 w 273304"/>
                          <a:gd name="connsiteY3" fmla="*/ 164478 h 325447"/>
                          <a:gd name="connsiteX0" fmla="*/ 8 w 272057"/>
                          <a:gd name="connsiteY0" fmla="*/ 164478 h 325447"/>
                          <a:gd name="connsiteX1" fmla="*/ 262532 w 272057"/>
                          <a:gd name="connsiteY1" fmla="*/ 3509 h 325447"/>
                          <a:gd name="connsiteX2" fmla="*/ 272057 w 272057"/>
                          <a:gd name="connsiteY2" fmla="*/ 325447 h 325447"/>
                          <a:gd name="connsiteX3" fmla="*/ 8 w 272057"/>
                          <a:gd name="connsiteY3" fmla="*/ 164478 h 325447"/>
                          <a:gd name="connsiteX0" fmla="*/ 6 w 275409"/>
                          <a:gd name="connsiteY0" fmla="*/ 169152 h 330121"/>
                          <a:gd name="connsiteX1" fmla="*/ 275230 w 275409"/>
                          <a:gd name="connsiteY1" fmla="*/ 3420 h 330121"/>
                          <a:gd name="connsiteX2" fmla="*/ 272055 w 275409"/>
                          <a:gd name="connsiteY2" fmla="*/ 330121 h 330121"/>
                          <a:gd name="connsiteX3" fmla="*/ 6 w 275409"/>
                          <a:gd name="connsiteY3" fmla="*/ 169152 h 330121"/>
                          <a:gd name="connsiteX0" fmla="*/ 11 w 272060"/>
                          <a:gd name="connsiteY0" fmla="*/ 164478 h 325447"/>
                          <a:gd name="connsiteX1" fmla="*/ 260947 w 272060"/>
                          <a:gd name="connsiteY1" fmla="*/ 3509 h 325447"/>
                          <a:gd name="connsiteX2" fmla="*/ 272060 w 272060"/>
                          <a:gd name="connsiteY2" fmla="*/ 325447 h 325447"/>
                          <a:gd name="connsiteX3" fmla="*/ 11 w 272060"/>
                          <a:gd name="connsiteY3" fmla="*/ 164478 h 325447"/>
                          <a:gd name="connsiteX0" fmla="*/ 1 w 272050"/>
                          <a:gd name="connsiteY0" fmla="*/ 164478 h 325447"/>
                          <a:gd name="connsiteX1" fmla="*/ 270462 w 272050"/>
                          <a:gd name="connsiteY1" fmla="*/ 3509 h 325447"/>
                          <a:gd name="connsiteX2" fmla="*/ 272050 w 272050"/>
                          <a:gd name="connsiteY2" fmla="*/ 325447 h 325447"/>
                          <a:gd name="connsiteX3" fmla="*/ 1 w 272050"/>
                          <a:gd name="connsiteY3" fmla="*/ 164478 h 325447"/>
                          <a:gd name="connsiteX0" fmla="*/ 1 w 272362"/>
                          <a:gd name="connsiteY0" fmla="*/ 164478 h 325447"/>
                          <a:gd name="connsiteX1" fmla="*/ 270462 w 272362"/>
                          <a:gd name="connsiteY1" fmla="*/ 3509 h 325447"/>
                          <a:gd name="connsiteX2" fmla="*/ 272050 w 272362"/>
                          <a:gd name="connsiteY2" fmla="*/ 325447 h 325447"/>
                          <a:gd name="connsiteX3" fmla="*/ 1 w 272362"/>
                          <a:gd name="connsiteY3" fmla="*/ 164478 h 325447"/>
                          <a:gd name="connsiteX0" fmla="*/ 1 w 272362"/>
                          <a:gd name="connsiteY0" fmla="*/ 169136 h 325343"/>
                          <a:gd name="connsiteX1" fmla="*/ 270462 w 272362"/>
                          <a:gd name="connsiteY1" fmla="*/ 3405 h 325343"/>
                          <a:gd name="connsiteX2" fmla="*/ 272050 w 272362"/>
                          <a:gd name="connsiteY2" fmla="*/ 325343 h 325343"/>
                          <a:gd name="connsiteX3" fmla="*/ 1 w 272362"/>
                          <a:gd name="connsiteY3" fmla="*/ 169136 h 325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72362" h="325343">
                            <a:moveTo>
                              <a:pt x="1" y="169136"/>
                            </a:moveTo>
                            <a:cubicBezTo>
                              <a:pt x="-264" y="115480"/>
                              <a:pt x="225120" y="-23423"/>
                              <a:pt x="270462" y="3405"/>
                            </a:cubicBezTo>
                            <a:cubicBezTo>
                              <a:pt x="272942" y="325508"/>
                              <a:pt x="272414" y="13824"/>
                              <a:pt x="272050" y="325343"/>
                            </a:cubicBezTo>
                            <a:cubicBezTo>
                              <a:pt x="36208" y="312484"/>
                              <a:pt x="266" y="222792"/>
                              <a:pt x="1" y="169136"/>
                            </a:cubicBezTo>
                            <a:close/>
                          </a:path>
                        </a:pathLst>
                      </a:custGeom>
                      <a:grpFill/>
                      <a:ln w="571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</p:grpSp>
                <p:sp>
                  <p:nvSpPr>
                    <p:cNvPr id="90" name="Oval 89"/>
                    <p:cNvSpPr/>
                    <p:nvPr/>
                  </p:nvSpPr>
                  <p:spPr>
                    <a:xfrm>
                      <a:off x="1538440" y="1285241"/>
                      <a:ext cx="563173" cy="34211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cxnSp>
                <p:nvCxnSpPr>
                  <p:cNvPr id="84" name="Straight Connector 83"/>
                  <p:cNvCxnSpPr>
                    <a:stCxn id="85" idx="3"/>
                  </p:cNvCxnSpPr>
                  <p:nvPr/>
                </p:nvCxnSpPr>
                <p:spPr>
                  <a:xfrm flipV="1">
                    <a:off x="2239302" y="1208200"/>
                    <a:ext cx="999947" cy="3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olid"/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6662492" y="4688144"/>
                  <a:ext cx="610276" cy="333310"/>
                  <a:chOff x="1676129" y="801760"/>
                  <a:chExt cx="1563120" cy="853718"/>
                </a:xfrm>
              </p:grpSpPr>
              <p:grpSp>
                <p:nvGrpSpPr>
                  <p:cNvPr id="71" name="Group 70"/>
                  <p:cNvGrpSpPr/>
                  <p:nvPr/>
                </p:nvGrpSpPr>
                <p:grpSpPr>
                  <a:xfrm>
                    <a:off x="1676129" y="801760"/>
                    <a:ext cx="563173" cy="853718"/>
                    <a:chOff x="1538440" y="1285241"/>
                    <a:chExt cx="563173" cy="853718"/>
                  </a:xfrm>
                </p:grpSpPr>
                <p:sp>
                  <p:nvSpPr>
                    <p:cNvPr id="73" name="Rectangle: Rounded Corners 72"/>
                    <p:cNvSpPr/>
                    <p:nvPr/>
                  </p:nvSpPr>
                  <p:spPr>
                    <a:xfrm>
                      <a:off x="1538440" y="1361291"/>
                      <a:ext cx="563173" cy="660781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74" name="Oval 73"/>
                    <p:cNvSpPr/>
                    <p:nvPr/>
                  </p:nvSpPr>
                  <p:spPr>
                    <a:xfrm>
                      <a:off x="1538440" y="1796845"/>
                      <a:ext cx="563173" cy="34211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75" name="Rectangle: Rounded Corners 74"/>
                    <p:cNvSpPr/>
                    <p:nvPr/>
                  </p:nvSpPr>
                  <p:spPr>
                    <a:xfrm>
                      <a:off x="1568175" y="1367985"/>
                      <a:ext cx="502445" cy="654086"/>
                    </a:xfrm>
                    <a:prstGeom prst="roundRect">
                      <a:avLst/>
                    </a:prstGeom>
                    <a:noFill/>
                    <a:ln w="95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grpSp>
                  <p:nvGrpSpPr>
                    <p:cNvPr id="76" name="Group 75"/>
                    <p:cNvGrpSpPr/>
                    <p:nvPr/>
                  </p:nvGrpSpPr>
                  <p:grpSpPr>
                    <a:xfrm>
                      <a:off x="1565793" y="1460630"/>
                      <a:ext cx="277956" cy="651800"/>
                      <a:chOff x="1565793" y="1460630"/>
                      <a:chExt cx="277956" cy="651800"/>
                    </a:xfrm>
                    <a:solidFill>
                      <a:srgbClr val="F2F2F2"/>
                    </a:solidFill>
                  </p:grpSpPr>
                  <p:sp>
                    <p:nvSpPr>
                      <p:cNvPr id="81" name="Rectangle: Rounded Corners 80"/>
                      <p:cNvSpPr/>
                      <p:nvPr/>
                    </p:nvSpPr>
                    <p:spPr>
                      <a:xfrm>
                        <a:off x="1565793" y="1460630"/>
                        <a:ext cx="277956" cy="529166"/>
                      </a:xfrm>
                      <a:prstGeom prst="roundRect">
                        <a:avLst/>
                      </a:prstGeom>
                      <a:grpFill/>
                      <a:ln w="952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82" name="Oval 275"/>
                      <p:cNvSpPr/>
                      <p:nvPr/>
                    </p:nvSpPr>
                    <p:spPr>
                      <a:xfrm>
                        <a:off x="1568875" y="1787087"/>
                        <a:ext cx="272362" cy="325343"/>
                      </a:xfrm>
                      <a:custGeom>
                        <a:avLst/>
                        <a:gdLst>
                          <a:gd name="connsiteX0" fmla="*/ 0 w 544097"/>
                          <a:gd name="connsiteY0" fmla="*/ 160969 h 321938"/>
                          <a:gd name="connsiteX1" fmla="*/ 272049 w 544097"/>
                          <a:gd name="connsiteY1" fmla="*/ 0 h 321938"/>
                          <a:gd name="connsiteX2" fmla="*/ 544098 w 544097"/>
                          <a:gd name="connsiteY2" fmla="*/ 160969 h 321938"/>
                          <a:gd name="connsiteX3" fmla="*/ 272049 w 544097"/>
                          <a:gd name="connsiteY3" fmla="*/ 321938 h 321938"/>
                          <a:gd name="connsiteX4" fmla="*/ 0 w 544097"/>
                          <a:gd name="connsiteY4" fmla="*/ 160969 h 321938"/>
                          <a:gd name="connsiteX0" fmla="*/ 0 w 306055"/>
                          <a:gd name="connsiteY0" fmla="*/ 165443 h 330886"/>
                          <a:gd name="connsiteX1" fmla="*/ 272049 w 306055"/>
                          <a:gd name="connsiteY1" fmla="*/ 4474 h 330886"/>
                          <a:gd name="connsiteX2" fmla="*/ 272049 w 306055"/>
                          <a:gd name="connsiteY2" fmla="*/ 326412 h 330886"/>
                          <a:gd name="connsiteX3" fmla="*/ 0 w 306055"/>
                          <a:gd name="connsiteY3" fmla="*/ 165443 h 330886"/>
                          <a:gd name="connsiteX0" fmla="*/ 0 w 293389"/>
                          <a:gd name="connsiteY0" fmla="*/ 165443 h 330886"/>
                          <a:gd name="connsiteX1" fmla="*/ 272049 w 293389"/>
                          <a:gd name="connsiteY1" fmla="*/ 4474 h 330886"/>
                          <a:gd name="connsiteX2" fmla="*/ 272049 w 293389"/>
                          <a:gd name="connsiteY2" fmla="*/ 326412 h 330886"/>
                          <a:gd name="connsiteX3" fmla="*/ 0 w 293389"/>
                          <a:gd name="connsiteY3" fmla="*/ 165443 h 330886"/>
                          <a:gd name="connsiteX0" fmla="*/ 0 w 274982"/>
                          <a:gd name="connsiteY0" fmla="*/ 165443 h 330886"/>
                          <a:gd name="connsiteX1" fmla="*/ 272049 w 274982"/>
                          <a:gd name="connsiteY1" fmla="*/ 4474 h 330886"/>
                          <a:gd name="connsiteX2" fmla="*/ 272049 w 274982"/>
                          <a:gd name="connsiteY2" fmla="*/ 326412 h 330886"/>
                          <a:gd name="connsiteX3" fmla="*/ 0 w 274982"/>
                          <a:gd name="connsiteY3" fmla="*/ 165443 h 330886"/>
                          <a:gd name="connsiteX0" fmla="*/ 0 w 274982"/>
                          <a:gd name="connsiteY0" fmla="*/ 166836 h 333672"/>
                          <a:gd name="connsiteX1" fmla="*/ 272049 w 274982"/>
                          <a:gd name="connsiteY1" fmla="*/ 5867 h 333672"/>
                          <a:gd name="connsiteX2" fmla="*/ 272049 w 274982"/>
                          <a:gd name="connsiteY2" fmla="*/ 327805 h 333672"/>
                          <a:gd name="connsiteX3" fmla="*/ 0 w 274982"/>
                          <a:gd name="connsiteY3" fmla="*/ 166836 h 333672"/>
                          <a:gd name="connsiteX0" fmla="*/ 8 w 273304"/>
                          <a:gd name="connsiteY0" fmla="*/ 164478 h 328955"/>
                          <a:gd name="connsiteX1" fmla="*/ 262532 w 273304"/>
                          <a:gd name="connsiteY1" fmla="*/ 3509 h 328955"/>
                          <a:gd name="connsiteX2" fmla="*/ 272057 w 273304"/>
                          <a:gd name="connsiteY2" fmla="*/ 325447 h 328955"/>
                          <a:gd name="connsiteX3" fmla="*/ 8 w 273304"/>
                          <a:gd name="connsiteY3" fmla="*/ 164478 h 328955"/>
                          <a:gd name="connsiteX0" fmla="*/ 8 w 273304"/>
                          <a:gd name="connsiteY0" fmla="*/ 164478 h 325447"/>
                          <a:gd name="connsiteX1" fmla="*/ 262532 w 273304"/>
                          <a:gd name="connsiteY1" fmla="*/ 3509 h 325447"/>
                          <a:gd name="connsiteX2" fmla="*/ 272057 w 273304"/>
                          <a:gd name="connsiteY2" fmla="*/ 325447 h 325447"/>
                          <a:gd name="connsiteX3" fmla="*/ 8 w 273304"/>
                          <a:gd name="connsiteY3" fmla="*/ 164478 h 325447"/>
                          <a:gd name="connsiteX0" fmla="*/ 8 w 272057"/>
                          <a:gd name="connsiteY0" fmla="*/ 164478 h 325447"/>
                          <a:gd name="connsiteX1" fmla="*/ 262532 w 272057"/>
                          <a:gd name="connsiteY1" fmla="*/ 3509 h 325447"/>
                          <a:gd name="connsiteX2" fmla="*/ 272057 w 272057"/>
                          <a:gd name="connsiteY2" fmla="*/ 325447 h 325447"/>
                          <a:gd name="connsiteX3" fmla="*/ 8 w 272057"/>
                          <a:gd name="connsiteY3" fmla="*/ 164478 h 325447"/>
                          <a:gd name="connsiteX0" fmla="*/ 6 w 275409"/>
                          <a:gd name="connsiteY0" fmla="*/ 169152 h 330121"/>
                          <a:gd name="connsiteX1" fmla="*/ 275230 w 275409"/>
                          <a:gd name="connsiteY1" fmla="*/ 3420 h 330121"/>
                          <a:gd name="connsiteX2" fmla="*/ 272055 w 275409"/>
                          <a:gd name="connsiteY2" fmla="*/ 330121 h 330121"/>
                          <a:gd name="connsiteX3" fmla="*/ 6 w 275409"/>
                          <a:gd name="connsiteY3" fmla="*/ 169152 h 330121"/>
                          <a:gd name="connsiteX0" fmla="*/ 11 w 272060"/>
                          <a:gd name="connsiteY0" fmla="*/ 164478 h 325447"/>
                          <a:gd name="connsiteX1" fmla="*/ 260947 w 272060"/>
                          <a:gd name="connsiteY1" fmla="*/ 3509 h 325447"/>
                          <a:gd name="connsiteX2" fmla="*/ 272060 w 272060"/>
                          <a:gd name="connsiteY2" fmla="*/ 325447 h 325447"/>
                          <a:gd name="connsiteX3" fmla="*/ 11 w 272060"/>
                          <a:gd name="connsiteY3" fmla="*/ 164478 h 325447"/>
                          <a:gd name="connsiteX0" fmla="*/ 1 w 272050"/>
                          <a:gd name="connsiteY0" fmla="*/ 164478 h 325447"/>
                          <a:gd name="connsiteX1" fmla="*/ 270462 w 272050"/>
                          <a:gd name="connsiteY1" fmla="*/ 3509 h 325447"/>
                          <a:gd name="connsiteX2" fmla="*/ 272050 w 272050"/>
                          <a:gd name="connsiteY2" fmla="*/ 325447 h 325447"/>
                          <a:gd name="connsiteX3" fmla="*/ 1 w 272050"/>
                          <a:gd name="connsiteY3" fmla="*/ 164478 h 325447"/>
                          <a:gd name="connsiteX0" fmla="*/ 1 w 272362"/>
                          <a:gd name="connsiteY0" fmla="*/ 164478 h 325447"/>
                          <a:gd name="connsiteX1" fmla="*/ 270462 w 272362"/>
                          <a:gd name="connsiteY1" fmla="*/ 3509 h 325447"/>
                          <a:gd name="connsiteX2" fmla="*/ 272050 w 272362"/>
                          <a:gd name="connsiteY2" fmla="*/ 325447 h 325447"/>
                          <a:gd name="connsiteX3" fmla="*/ 1 w 272362"/>
                          <a:gd name="connsiteY3" fmla="*/ 164478 h 325447"/>
                          <a:gd name="connsiteX0" fmla="*/ 1 w 272362"/>
                          <a:gd name="connsiteY0" fmla="*/ 169136 h 325343"/>
                          <a:gd name="connsiteX1" fmla="*/ 270462 w 272362"/>
                          <a:gd name="connsiteY1" fmla="*/ 3405 h 325343"/>
                          <a:gd name="connsiteX2" fmla="*/ 272050 w 272362"/>
                          <a:gd name="connsiteY2" fmla="*/ 325343 h 325343"/>
                          <a:gd name="connsiteX3" fmla="*/ 1 w 272362"/>
                          <a:gd name="connsiteY3" fmla="*/ 169136 h 325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72362" h="325343">
                            <a:moveTo>
                              <a:pt x="1" y="169136"/>
                            </a:moveTo>
                            <a:cubicBezTo>
                              <a:pt x="-264" y="115480"/>
                              <a:pt x="225120" y="-23423"/>
                              <a:pt x="270462" y="3405"/>
                            </a:cubicBezTo>
                            <a:cubicBezTo>
                              <a:pt x="272942" y="325508"/>
                              <a:pt x="272414" y="13824"/>
                              <a:pt x="272050" y="325343"/>
                            </a:cubicBezTo>
                            <a:cubicBezTo>
                              <a:pt x="36208" y="312484"/>
                              <a:pt x="266" y="222792"/>
                              <a:pt x="1" y="169136"/>
                            </a:cubicBezTo>
                            <a:close/>
                          </a:path>
                        </a:pathLst>
                      </a:custGeom>
                      <a:grpFill/>
                      <a:ln w="571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</p:grpSp>
                <p:grpSp>
                  <p:nvGrpSpPr>
                    <p:cNvPr id="77" name="Group 76"/>
                    <p:cNvGrpSpPr/>
                    <p:nvPr/>
                  </p:nvGrpSpPr>
                  <p:grpSpPr>
                    <a:xfrm flipH="1">
                      <a:off x="1805410" y="1461187"/>
                      <a:ext cx="279964" cy="651800"/>
                      <a:chOff x="1555849" y="1460630"/>
                      <a:chExt cx="279964" cy="651800"/>
                    </a:xfrm>
                    <a:solidFill>
                      <a:schemeClr val="bg1"/>
                    </a:solidFill>
                  </p:grpSpPr>
                  <p:sp>
                    <p:nvSpPr>
                      <p:cNvPr id="79" name="Rectangle: Rounded Corners 78"/>
                      <p:cNvSpPr/>
                      <p:nvPr/>
                    </p:nvSpPr>
                    <p:spPr>
                      <a:xfrm>
                        <a:off x="1555849" y="1460630"/>
                        <a:ext cx="268917" cy="529166"/>
                      </a:xfrm>
                      <a:prstGeom prst="roundRect">
                        <a:avLst/>
                      </a:prstGeom>
                      <a:grpFill/>
                      <a:ln w="952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80" name="Oval 275"/>
                      <p:cNvSpPr/>
                      <p:nvPr/>
                    </p:nvSpPr>
                    <p:spPr>
                      <a:xfrm>
                        <a:off x="1563451" y="1787087"/>
                        <a:ext cx="272362" cy="325343"/>
                      </a:xfrm>
                      <a:custGeom>
                        <a:avLst/>
                        <a:gdLst>
                          <a:gd name="connsiteX0" fmla="*/ 0 w 544097"/>
                          <a:gd name="connsiteY0" fmla="*/ 160969 h 321938"/>
                          <a:gd name="connsiteX1" fmla="*/ 272049 w 544097"/>
                          <a:gd name="connsiteY1" fmla="*/ 0 h 321938"/>
                          <a:gd name="connsiteX2" fmla="*/ 544098 w 544097"/>
                          <a:gd name="connsiteY2" fmla="*/ 160969 h 321938"/>
                          <a:gd name="connsiteX3" fmla="*/ 272049 w 544097"/>
                          <a:gd name="connsiteY3" fmla="*/ 321938 h 321938"/>
                          <a:gd name="connsiteX4" fmla="*/ 0 w 544097"/>
                          <a:gd name="connsiteY4" fmla="*/ 160969 h 321938"/>
                          <a:gd name="connsiteX0" fmla="*/ 0 w 306055"/>
                          <a:gd name="connsiteY0" fmla="*/ 165443 h 330886"/>
                          <a:gd name="connsiteX1" fmla="*/ 272049 w 306055"/>
                          <a:gd name="connsiteY1" fmla="*/ 4474 h 330886"/>
                          <a:gd name="connsiteX2" fmla="*/ 272049 w 306055"/>
                          <a:gd name="connsiteY2" fmla="*/ 326412 h 330886"/>
                          <a:gd name="connsiteX3" fmla="*/ 0 w 306055"/>
                          <a:gd name="connsiteY3" fmla="*/ 165443 h 330886"/>
                          <a:gd name="connsiteX0" fmla="*/ 0 w 293389"/>
                          <a:gd name="connsiteY0" fmla="*/ 165443 h 330886"/>
                          <a:gd name="connsiteX1" fmla="*/ 272049 w 293389"/>
                          <a:gd name="connsiteY1" fmla="*/ 4474 h 330886"/>
                          <a:gd name="connsiteX2" fmla="*/ 272049 w 293389"/>
                          <a:gd name="connsiteY2" fmla="*/ 326412 h 330886"/>
                          <a:gd name="connsiteX3" fmla="*/ 0 w 293389"/>
                          <a:gd name="connsiteY3" fmla="*/ 165443 h 330886"/>
                          <a:gd name="connsiteX0" fmla="*/ 0 w 274982"/>
                          <a:gd name="connsiteY0" fmla="*/ 165443 h 330886"/>
                          <a:gd name="connsiteX1" fmla="*/ 272049 w 274982"/>
                          <a:gd name="connsiteY1" fmla="*/ 4474 h 330886"/>
                          <a:gd name="connsiteX2" fmla="*/ 272049 w 274982"/>
                          <a:gd name="connsiteY2" fmla="*/ 326412 h 330886"/>
                          <a:gd name="connsiteX3" fmla="*/ 0 w 274982"/>
                          <a:gd name="connsiteY3" fmla="*/ 165443 h 330886"/>
                          <a:gd name="connsiteX0" fmla="*/ 0 w 274982"/>
                          <a:gd name="connsiteY0" fmla="*/ 166836 h 333672"/>
                          <a:gd name="connsiteX1" fmla="*/ 272049 w 274982"/>
                          <a:gd name="connsiteY1" fmla="*/ 5867 h 333672"/>
                          <a:gd name="connsiteX2" fmla="*/ 272049 w 274982"/>
                          <a:gd name="connsiteY2" fmla="*/ 327805 h 333672"/>
                          <a:gd name="connsiteX3" fmla="*/ 0 w 274982"/>
                          <a:gd name="connsiteY3" fmla="*/ 166836 h 333672"/>
                          <a:gd name="connsiteX0" fmla="*/ 8 w 273304"/>
                          <a:gd name="connsiteY0" fmla="*/ 164478 h 328955"/>
                          <a:gd name="connsiteX1" fmla="*/ 262532 w 273304"/>
                          <a:gd name="connsiteY1" fmla="*/ 3509 h 328955"/>
                          <a:gd name="connsiteX2" fmla="*/ 272057 w 273304"/>
                          <a:gd name="connsiteY2" fmla="*/ 325447 h 328955"/>
                          <a:gd name="connsiteX3" fmla="*/ 8 w 273304"/>
                          <a:gd name="connsiteY3" fmla="*/ 164478 h 328955"/>
                          <a:gd name="connsiteX0" fmla="*/ 8 w 273304"/>
                          <a:gd name="connsiteY0" fmla="*/ 164478 h 325447"/>
                          <a:gd name="connsiteX1" fmla="*/ 262532 w 273304"/>
                          <a:gd name="connsiteY1" fmla="*/ 3509 h 325447"/>
                          <a:gd name="connsiteX2" fmla="*/ 272057 w 273304"/>
                          <a:gd name="connsiteY2" fmla="*/ 325447 h 325447"/>
                          <a:gd name="connsiteX3" fmla="*/ 8 w 273304"/>
                          <a:gd name="connsiteY3" fmla="*/ 164478 h 325447"/>
                          <a:gd name="connsiteX0" fmla="*/ 8 w 272057"/>
                          <a:gd name="connsiteY0" fmla="*/ 164478 h 325447"/>
                          <a:gd name="connsiteX1" fmla="*/ 262532 w 272057"/>
                          <a:gd name="connsiteY1" fmla="*/ 3509 h 325447"/>
                          <a:gd name="connsiteX2" fmla="*/ 272057 w 272057"/>
                          <a:gd name="connsiteY2" fmla="*/ 325447 h 325447"/>
                          <a:gd name="connsiteX3" fmla="*/ 8 w 272057"/>
                          <a:gd name="connsiteY3" fmla="*/ 164478 h 325447"/>
                          <a:gd name="connsiteX0" fmla="*/ 6 w 275409"/>
                          <a:gd name="connsiteY0" fmla="*/ 169152 h 330121"/>
                          <a:gd name="connsiteX1" fmla="*/ 275230 w 275409"/>
                          <a:gd name="connsiteY1" fmla="*/ 3420 h 330121"/>
                          <a:gd name="connsiteX2" fmla="*/ 272055 w 275409"/>
                          <a:gd name="connsiteY2" fmla="*/ 330121 h 330121"/>
                          <a:gd name="connsiteX3" fmla="*/ 6 w 275409"/>
                          <a:gd name="connsiteY3" fmla="*/ 169152 h 330121"/>
                          <a:gd name="connsiteX0" fmla="*/ 11 w 272060"/>
                          <a:gd name="connsiteY0" fmla="*/ 164478 h 325447"/>
                          <a:gd name="connsiteX1" fmla="*/ 260947 w 272060"/>
                          <a:gd name="connsiteY1" fmla="*/ 3509 h 325447"/>
                          <a:gd name="connsiteX2" fmla="*/ 272060 w 272060"/>
                          <a:gd name="connsiteY2" fmla="*/ 325447 h 325447"/>
                          <a:gd name="connsiteX3" fmla="*/ 11 w 272060"/>
                          <a:gd name="connsiteY3" fmla="*/ 164478 h 325447"/>
                          <a:gd name="connsiteX0" fmla="*/ 1 w 272050"/>
                          <a:gd name="connsiteY0" fmla="*/ 164478 h 325447"/>
                          <a:gd name="connsiteX1" fmla="*/ 270462 w 272050"/>
                          <a:gd name="connsiteY1" fmla="*/ 3509 h 325447"/>
                          <a:gd name="connsiteX2" fmla="*/ 272050 w 272050"/>
                          <a:gd name="connsiteY2" fmla="*/ 325447 h 325447"/>
                          <a:gd name="connsiteX3" fmla="*/ 1 w 272050"/>
                          <a:gd name="connsiteY3" fmla="*/ 164478 h 325447"/>
                          <a:gd name="connsiteX0" fmla="*/ 1 w 272362"/>
                          <a:gd name="connsiteY0" fmla="*/ 164478 h 325447"/>
                          <a:gd name="connsiteX1" fmla="*/ 270462 w 272362"/>
                          <a:gd name="connsiteY1" fmla="*/ 3509 h 325447"/>
                          <a:gd name="connsiteX2" fmla="*/ 272050 w 272362"/>
                          <a:gd name="connsiteY2" fmla="*/ 325447 h 325447"/>
                          <a:gd name="connsiteX3" fmla="*/ 1 w 272362"/>
                          <a:gd name="connsiteY3" fmla="*/ 164478 h 325447"/>
                          <a:gd name="connsiteX0" fmla="*/ 1 w 272362"/>
                          <a:gd name="connsiteY0" fmla="*/ 169136 h 325343"/>
                          <a:gd name="connsiteX1" fmla="*/ 270462 w 272362"/>
                          <a:gd name="connsiteY1" fmla="*/ 3405 h 325343"/>
                          <a:gd name="connsiteX2" fmla="*/ 272050 w 272362"/>
                          <a:gd name="connsiteY2" fmla="*/ 325343 h 325343"/>
                          <a:gd name="connsiteX3" fmla="*/ 1 w 272362"/>
                          <a:gd name="connsiteY3" fmla="*/ 169136 h 325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72362" h="325343">
                            <a:moveTo>
                              <a:pt x="1" y="169136"/>
                            </a:moveTo>
                            <a:cubicBezTo>
                              <a:pt x="-264" y="115480"/>
                              <a:pt x="225120" y="-23423"/>
                              <a:pt x="270462" y="3405"/>
                            </a:cubicBezTo>
                            <a:cubicBezTo>
                              <a:pt x="272942" y="325508"/>
                              <a:pt x="272414" y="13824"/>
                              <a:pt x="272050" y="325343"/>
                            </a:cubicBezTo>
                            <a:cubicBezTo>
                              <a:pt x="36208" y="312484"/>
                              <a:pt x="266" y="222792"/>
                              <a:pt x="1" y="169136"/>
                            </a:cubicBezTo>
                            <a:close/>
                          </a:path>
                        </a:pathLst>
                      </a:custGeom>
                      <a:grpFill/>
                      <a:ln w="5715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</p:grpSp>
                <p:sp>
                  <p:nvSpPr>
                    <p:cNvPr id="78" name="Oval 77"/>
                    <p:cNvSpPr/>
                    <p:nvPr/>
                  </p:nvSpPr>
                  <p:spPr>
                    <a:xfrm>
                      <a:off x="1538440" y="1285241"/>
                      <a:ext cx="563173" cy="34211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cxnSp>
                <p:nvCxnSpPr>
                  <p:cNvPr id="72" name="Straight Connector 71"/>
                  <p:cNvCxnSpPr>
                    <a:stCxn id="73" idx="3"/>
                  </p:cNvCxnSpPr>
                  <p:nvPr/>
                </p:nvCxnSpPr>
                <p:spPr>
                  <a:xfrm flipV="1">
                    <a:off x="2239302" y="1208200"/>
                    <a:ext cx="999947" cy="3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olid"/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" name="Group 5"/>
              <p:cNvGrpSpPr/>
              <p:nvPr/>
            </p:nvGrpSpPr>
            <p:grpSpPr>
              <a:xfrm>
                <a:off x="6441465" y="983684"/>
                <a:ext cx="5283584" cy="4684533"/>
                <a:chOff x="6441465" y="983684"/>
                <a:chExt cx="5283584" cy="4684533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878105" y="983684"/>
                  <a:ext cx="4846944" cy="4684533"/>
                  <a:chOff x="6878105" y="983684"/>
                  <a:chExt cx="4846944" cy="4684533"/>
                </a:xfrm>
              </p:grpSpPr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6878106" y="983684"/>
                    <a:ext cx="1562171" cy="1303582"/>
                    <a:chOff x="6866075" y="1495026"/>
                    <a:chExt cx="1562171" cy="1303582"/>
                  </a:xfrm>
                </p:grpSpPr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7158694" y="1495026"/>
                      <a:ext cx="874892" cy="889575"/>
                      <a:chOff x="4487683" y="2271063"/>
                      <a:chExt cx="874892" cy="889575"/>
                    </a:xfrm>
                  </p:grpSpPr>
                  <p:sp>
                    <p:nvSpPr>
                      <p:cNvPr id="66" name="Parallelogram 22"/>
                      <p:cNvSpPr/>
                      <p:nvPr/>
                    </p:nvSpPr>
                    <p:spPr>
                      <a:xfrm rot="1800000" flipH="1">
                        <a:off x="4487683" y="2594089"/>
                        <a:ext cx="626295" cy="428240"/>
                      </a:xfrm>
                      <a:custGeom>
                        <a:avLst/>
                        <a:gdLst>
                          <a:gd name="connsiteX0" fmla="*/ 0 w 620754"/>
                          <a:gd name="connsiteY0" fmla="*/ 417865 h 417865"/>
                          <a:gd name="connsiteX1" fmla="*/ 243294 w 620754"/>
                          <a:gd name="connsiteY1" fmla="*/ 0 h 417865"/>
                          <a:gd name="connsiteX2" fmla="*/ 620754 w 620754"/>
                          <a:gd name="connsiteY2" fmla="*/ 0 h 417865"/>
                          <a:gd name="connsiteX3" fmla="*/ 377460 w 620754"/>
                          <a:gd name="connsiteY3" fmla="*/ 417865 h 417865"/>
                          <a:gd name="connsiteX4" fmla="*/ 0 w 620754"/>
                          <a:gd name="connsiteY4" fmla="*/ 417865 h 417865"/>
                          <a:gd name="connsiteX0" fmla="*/ 0 w 622964"/>
                          <a:gd name="connsiteY0" fmla="*/ 417865 h 417865"/>
                          <a:gd name="connsiteX1" fmla="*/ 243294 w 622964"/>
                          <a:gd name="connsiteY1" fmla="*/ 0 h 417865"/>
                          <a:gd name="connsiteX2" fmla="*/ 622964 w 622964"/>
                          <a:gd name="connsiteY2" fmla="*/ 34272 h 417865"/>
                          <a:gd name="connsiteX3" fmla="*/ 377460 w 622964"/>
                          <a:gd name="connsiteY3" fmla="*/ 417865 h 417865"/>
                          <a:gd name="connsiteX4" fmla="*/ 0 w 622964"/>
                          <a:gd name="connsiteY4" fmla="*/ 417865 h 417865"/>
                          <a:gd name="connsiteX0" fmla="*/ 0 w 622964"/>
                          <a:gd name="connsiteY0" fmla="*/ 417865 h 429771"/>
                          <a:gd name="connsiteX1" fmla="*/ 243294 w 622964"/>
                          <a:gd name="connsiteY1" fmla="*/ 0 h 429771"/>
                          <a:gd name="connsiteX2" fmla="*/ 622964 w 622964"/>
                          <a:gd name="connsiteY2" fmla="*/ 34272 h 429771"/>
                          <a:gd name="connsiteX3" fmla="*/ 398082 w 622964"/>
                          <a:gd name="connsiteY3" fmla="*/ 429771 h 429771"/>
                          <a:gd name="connsiteX4" fmla="*/ 0 w 622964"/>
                          <a:gd name="connsiteY4" fmla="*/ 417865 h 429771"/>
                          <a:gd name="connsiteX0" fmla="*/ 0 w 626295"/>
                          <a:gd name="connsiteY0" fmla="*/ 414109 h 429771"/>
                          <a:gd name="connsiteX1" fmla="*/ 246625 w 626295"/>
                          <a:gd name="connsiteY1" fmla="*/ 0 h 429771"/>
                          <a:gd name="connsiteX2" fmla="*/ 626295 w 626295"/>
                          <a:gd name="connsiteY2" fmla="*/ 34272 h 429771"/>
                          <a:gd name="connsiteX3" fmla="*/ 401413 w 626295"/>
                          <a:gd name="connsiteY3" fmla="*/ 429771 h 429771"/>
                          <a:gd name="connsiteX4" fmla="*/ 0 w 626295"/>
                          <a:gd name="connsiteY4" fmla="*/ 414109 h 429771"/>
                          <a:gd name="connsiteX0" fmla="*/ 0 w 626295"/>
                          <a:gd name="connsiteY0" fmla="*/ 402742 h 418404"/>
                          <a:gd name="connsiteX1" fmla="*/ 234563 w 626295"/>
                          <a:gd name="connsiteY1" fmla="*/ 0 h 418404"/>
                          <a:gd name="connsiteX2" fmla="*/ 626295 w 626295"/>
                          <a:gd name="connsiteY2" fmla="*/ 22905 h 418404"/>
                          <a:gd name="connsiteX3" fmla="*/ 401413 w 626295"/>
                          <a:gd name="connsiteY3" fmla="*/ 418404 h 418404"/>
                          <a:gd name="connsiteX4" fmla="*/ 0 w 626295"/>
                          <a:gd name="connsiteY4" fmla="*/ 402742 h 418404"/>
                          <a:gd name="connsiteX0" fmla="*/ 0 w 626295"/>
                          <a:gd name="connsiteY0" fmla="*/ 412578 h 428240"/>
                          <a:gd name="connsiteX1" fmla="*/ 236576 w 626295"/>
                          <a:gd name="connsiteY1" fmla="*/ 0 h 428240"/>
                          <a:gd name="connsiteX2" fmla="*/ 626295 w 626295"/>
                          <a:gd name="connsiteY2" fmla="*/ 32741 h 428240"/>
                          <a:gd name="connsiteX3" fmla="*/ 401413 w 626295"/>
                          <a:gd name="connsiteY3" fmla="*/ 428240 h 428240"/>
                          <a:gd name="connsiteX4" fmla="*/ 0 w 626295"/>
                          <a:gd name="connsiteY4" fmla="*/ 412578 h 428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6295" h="428240">
                            <a:moveTo>
                              <a:pt x="0" y="412578"/>
                            </a:moveTo>
                            <a:lnTo>
                              <a:pt x="236576" y="0"/>
                            </a:lnTo>
                            <a:lnTo>
                              <a:pt x="626295" y="32741"/>
                            </a:lnTo>
                            <a:lnTo>
                              <a:pt x="401413" y="428240"/>
                            </a:lnTo>
                            <a:lnTo>
                              <a:pt x="0" y="412578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67" name="Hexagon 66"/>
                      <p:cNvSpPr/>
                      <p:nvPr/>
                    </p:nvSpPr>
                    <p:spPr>
                      <a:xfrm rot="5400000">
                        <a:off x="4531363" y="2332413"/>
                        <a:ext cx="889575" cy="766875"/>
                      </a:xfrm>
                      <a:prstGeom prst="hexagon">
                        <a:avLst/>
                      </a:prstGeom>
                      <a:noFill/>
                      <a:ln w="5715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68" name="Hexagon 67"/>
                      <p:cNvSpPr/>
                      <p:nvPr/>
                    </p:nvSpPr>
                    <p:spPr>
                      <a:xfrm rot="5400000">
                        <a:off x="4790787" y="2072989"/>
                        <a:ext cx="373713" cy="769862"/>
                      </a:xfrm>
                      <a:prstGeom prst="hexagon">
                        <a:avLst>
                          <a:gd name="adj" fmla="val 50000"/>
                          <a:gd name="vf" fmla="val 115470"/>
                        </a:avLst>
                      </a:prstGeom>
                      <a:solidFill>
                        <a:srgbClr val="FF5050"/>
                      </a:solidFill>
                      <a:ln w="3810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</p:grpSp>
                <p:sp>
                  <p:nvSpPr>
                    <p:cNvPr id="64" name="Rectangle: Rounded Corners 63"/>
                    <p:cNvSpPr/>
                    <p:nvPr/>
                  </p:nvSpPr>
                  <p:spPr>
                    <a:xfrm>
                      <a:off x="7938257" y="1822505"/>
                      <a:ext cx="226383" cy="234615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65" name="Rectangle: Rounded Corners 64"/>
                    <p:cNvSpPr/>
                    <p:nvPr/>
                  </p:nvSpPr>
                  <p:spPr>
                    <a:xfrm>
                      <a:off x="6866075" y="2526600"/>
                      <a:ext cx="1562171" cy="272008"/>
                    </a:xfrm>
                    <a:prstGeom prst="roundRect">
                      <a:avLst/>
                    </a:prstGeom>
                    <a:solidFill>
                      <a:srgbClr val="F2F2F2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FF505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CUSTOMER SERVICE</a:t>
                      </a:r>
                    </a:p>
                  </p:txBody>
                </p:sp>
              </p:grpSp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9394712" y="983684"/>
                    <a:ext cx="1562171" cy="1303582"/>
                    <a:chOff x="6866075" y="1495026"/>
                    <a:chExt cx="1562171" cy="1303582"/>
                  </a:xfrm>
                </p:grpSpPr>
                <p:grpSp>
                  <p:nvGrpSpPr>
                    <p:cNvPr id="57" name="Group 56"/>
                    <p:cNvGrpSpPr/>
                    <p:nvPr/>
                  </p:nvGrpSpPr>
                  <p:grpSpPr>
                    <a:xfrm>
                      <a:off x="7158694" y="1495026"/>
                      <a:ext cx="874892" cy="889575"/>
                      <a:chOff x="4487683" y="2271063"/>
                      <a:chExt cx="874892" cy="889575"/>
                    </a:xfrm>
                  </p:grpSpPr>
                  <p:sp>
                    <p:nvSpPr>
                      <p:cNvPr id="60" name="Parallelogram 22"/>
                      <p:cNvSpPr/>
                      <p:nvPr/>
                    </p:nvSpPr>
                    <p:spPr>
                      <a:xfrm rot="1800000" flipH="1">
                        <a:off x="4487683" y="2594089"/>
                        <a:ext cx="626295" cy="428240"/>
                      </a:xfrm>
                      <a:custGeom>
                        <a:avLst/>
                        <a:gdLst>
                          <a:gd name="connsiteX0" fmla="*/ 0 w 620754"/>
                          <a:gd name="connsiteY0" fmla="*/ 417865 h 417865"/>
                          <a:gd name="connsiteX1" fmla="*/ 243294 w 620754"/>
                          <a:gd name="connsiteY1" fmla="*/ 0 h 417865"/>
                          <a:gd name="connsiteX2" fmla="*/ 620754 w 620754"/>
                          <a:gd name="connsiteY2" fmla="*/ 0 h 417865"/>
                          <a:gd name="connsiteX3" fmla="*/ 377460 w 620754"/>
                          <a:gd name="connsiteY3" fmla="*/ 417865 h 417865"/>
                          <a:gd name="connsiteX4" fmla="*/ 0 w 620754"/>
                          <a:gd name="connsiteY4" fmla="*/ 417865 h 417865"/>
                          <a:gd name="connsiteX0" fmla="*/ 0 w 622964"/>
                          <a:gd name="connsiteY0" fmla="*/ 417865 h 417865"/>
                          <a:gd name="connsiteX1" fmla="*/ 243294 w 622964"/>
                          <a:gd name="connsiteY1" fmla="*/ 0 h 417865"/>
                          <a:gd name="connsiteX2" fmla="*/ 622964 w 622964"/>
                          <a:gd name="connsiteY2" fmla="*/ 34272 h 417865"/>
                          <a:gd name="connsiteX3" fmla="*/ 377460 w 622964"/>
                          <a:gd name="connsiteY3" fmla="*/ 417865 h 417865"/>
                          <a:gd name="connsiteX4" fmla="*/ 0 w 622964"/>
                          <a:gd name="connsiteY4" fmla="*/ 417865 h 417865"/>
                          <a:gd name="connsiteX0" fmla="*/ 0 w 622964"/>
                          <a:gd name="connsiteY0" fmla="*/ 417865 h 429771"/>
                          <a:gd name="connsiteX1" fmla="*/ 243294 w 622964"/>
                          <a:gd name="connsiteY1" fmla="*/ 0 h 429771"/>
                          <a:gd name="connsiteX2" fmla="*/ 622964 w 622964"/>
                          <a:gd name="connsiteY2" fmla="*/ 34272 h 429771"/>
                          <a:gd name="connsiteX3" fmla="*/ 398082 w 622964"/>
                          <a:gd name="connsiteY3" fmla="*/ 429771 h 429771"/>
                          <a:gd name="connsiteX4" fmla="*/ 0 w 622964"/>
                          <a:gd name="connsiteY4" fmla="*/ 417865 h 429771"/>
                          <a:gd name="connsiteX0" fmla="*/ 0 w 626295"/>
                          <a:gd name="connsiteY0" fmla="*/ 414109 h 429771"/>
                          <a:gd name="connsiteX1" fmla="*/ 246625 w 626295"/>
                          <a:gd name="connsiteY1" fmla="*/ 0 h 429771"/>
                          <a:gd name="connsiteX2" fmla="*/ 626295 w 626295"/>
                          <a:gd name="connsiteY2" fmla="*/ 34272 h 429771"/>
                          <a:gd name="connsiteX3" fmla="*/ 401413 w 626295"/>
                          <a:gd name="connsiteY3" fmla="*/ 429771 h 429771"/>
                          <a:gd name="connsiteX4" fmla="*/ 0 w 626295"/>
                          <a:gd name="connsiteY4" fmla="*/ 414109 h 429771"/>
                          <a:gd name="connsiteX0" fmla="*/ 0 w 626295"/>
                          <a:gd name="connsiteY0" fmla="*/ 402742 h 418404"/>
                          <a:gd name="connsiteX1" fmla="*/ 234563 w 626295"/>
                          <a:gd name="connsiteY1" fmla="*/ 0 h 418404"/>
                          <a:gd name="connsiteX2" fmla="*/ 626295 w 626295"/>
                          <a:gd name="connsiteY2" fmla="*/ 22905 h 418404"/>
                          <a:gd name="connsiteX3" fmla="*/ 401413 w 626295"/>
                          <a:gd name="connsiteY3" fmla="*/ 418404 h 418404"/>
                          <a:gd name="connsiteX4" fmla="*/ 0 w 626295"/>
                          <a:gd name="connsiteY4" fmla="*/ 402742 h 418404"/>
                          <a:gd name="connsiteX0" fmla="*/ 0 w 626295"/>
                          <a:gd name="connsiteY0" fmla="*/ 412578 h 428240"/>
                          <a:gd name="connsiteX1" fmla="*/ 236576 w 626295"/>
                          <a:gd name="connsiteY1" fmla="*/ 0 h 428240"/>
                          <a:gd name="connsiteX2" fmla="*/ 626295 w 626295"/>
                          <a:gd name="connsiteY2" fmla="*/ 32741 h 428240"/>
                          <a:gd name="connsiteX3" fmla="*/ 401413 w 626295"/>
                          <a:gd name="connsiteY3" fmla="*/ 428240 h 428240"/>
                          <a:gd name="connsiteX4" fmla="*/ 0 w 626295"/>
                          <a:gd name="connsiteY4" fmla="*/ 412578 h 428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6295" h="428240">
                            <a:moveTo>
                              <a:pt x="0" y="412578"/>
                            </a:moveTo>
                            <a:lnTo>
                              <a:pt x="236576" y="0"/>
                            </a:lnTo>
                            <a:lnTo>
                              <a:pt x="626295" y="32741"/>
                            </a:lnTo>
                            <a:lnTo>
                              <a:pt x="401413" y="428240"/>
                            </a:lnTo>
                            <a:lnTo>
                              <a:pt x="0" y="412578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61" name="Hexagon 60"/>
                      <p:cNvSpPr/>
                      <p:nvPr/>
                    </p:nvSpPr>
                    <p:spPr>
                      <a:xfrm rot="5400000">
                        <a:off x="4531363" y="2332413"/>
                        <a:ext cx="889575" cy="766875"/>
                      </a:xfrm>
                      <a:prstGeom prst="hexagon">
                        <a:avLst/>
                      </a:prstGeom>
                      <a:noFill/>
                      <a:ln w="5715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62" name="Hexagon 61"/>
                      <p:cNvSpPr/>
                      <p:nvPr/>
                    </p:nvSpPr>
                    <p:spPr>
                      <a:xfrm rot="5400000">
                        <a:off x="4790787" y="2072989"/>
                        <a:ext cx="373713" cy="769862"/>
                      </a:xfrm>
                      <a:prstGeom prst="hexagon">
                        <a:avLst>
                          <a:gd name="adj" fmla="val 50000"/>
                          <a:gd name="vf" fmla="val 115470"/>
                        </a:avLst>
                      </a:prstGeom>
                      <a:solidFill>
                        <a:srgbClr val="FF5050"/>
                      </a:solidFill>
                      <a:ln w="3810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</p:grpSp>
                <p:sp>
                  <p:nvSpPr>
                    <p:cNvPr id="58" name="Rectangle: Rounded Corners 57"/>
                    <p:cNvSpPr/>
                    <p:nvPr/>
                  </p:nvSpPr>
                  <p:spPr>
                    <a:xfrm>
                      <a:off x="7147542" y="1822505"/>
                      <a:ext cx="226383" cy="234615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59" name="Rectangle: Rounded Corners 58"/>
                    <p:cNvSpPr/>
                    <p:nvPr/>
                  </p:nvSpPr>
                  <p:spPr>
                    <a:xfrm>
                      <a:off x="6866075" y="2526600"/>
                      <a:ext cx="1562171" cy="272008"/>
                    </a:xfrm>
                    <a:prstGeom prst="roundRect">
                      <a:avLst/>
                    </a:prstGeom>
                    <a:solidFill>
                      <a:srgbClr val="F2F2F2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FF505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KITCHEN SERVICE</a:t>
                      </a:r>
                    </a:p>
                  </p:txBody>
                </p:sp>
              </p:grp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6878106" y="2591573"/>
                    <a:ext cx="1562171" cy="1303582"/>
                    <a:chOff x="6866075" y="1495026"/>
                    <a:chExt cx="1562171" cy="1303582"/>
                  </a:xfrm>
                </p:grpSpPr>
                <p:grpSp>
                  <p:nvGrpSpPr>
                    <p:cNvPr id="51" name="Group 50"/>
                    <p:cNvGrpSpPr/>
                    <p:nvPr/>
                  </p:nvGrpSpPr>
                  <p:grpSpPr>
                    <a:xfrm>
                      <a:off x="7158694" y="1495026"/>
                      <a:ext cx="874892" cy="889575"/>
                      <a:chOff x="4487683" y="2271063"/>
                      <a:chExt cx="874892" cy="889575"/>
                    </a:xfrm>
                  </p:grpSpPr>
                  <p:sp>
                    <p:nvSpPr>
                      <p:cNvPr id="54" name="Parallelogram 22"/>
                      <p:cNvSpPr/>
                      <p:nvPr/>
                    </p:nvSpPr>
                    <p:spPr>
                      <a:xfrm rot="1800000" flipH="1">
                        <a:off x="4487683" y="2594089"/>
                        <a:ext cx="626295" cy="428240"/>
                      </a:xfrm>
                      <a:custGeom>
                        <a:avLst/>
                        <a:gdLst>
                          <a:gd name="connsiteX0" fmla="*/ 0 w 620754"/>
                          <a:gd name="connsiteY0" fmla="*/ 417865 h 417865"/>
                          <a:gd name="connsiteX1" fmla="*/ 243294 w 620754"/>
                          <a:gd name="connsiteY1" fmla="*/ 0 h 417865"/>
                          <a:gd name="connsiteX2" fmla="*/ 620754 w 620754"/>
                          <a:gd name="connsiteY2" fmla="*/ 0 h 417865"/>
                          <a:gd name="connsiteX3" fmla="*/ 377460 w 620754"/>
                          <a:gd name="connsiteY3" fmla="*/ 417865 h 417865"/>
                          <a:gd name="connsiteX4" fmla="*/ 0 w 620754"/>
                          <a:gd name="connsiteY4" fmla="*/ 417865 h 417865"/>
                          <a:gd name="connsiteX0" fmla="*/ 0 w 622964"/>
                          <a:gd name="connsiteY0" fmla="*/ 417865 h 417865"/>
                          <a:gd name="connsiteX1" fmla="*/ 243294 w 622964"/>
                          <a:gd name="connsiteY1" fmla="*/ 0 h 417865"/>
                          <a:gd name="connsiteX2" fmla="*/ 622964 w 622964"/>
                          <a:gd name="connsiteY2" fmla="*/ 34272 h 417865"/>
                          <a:gd name="connsiteX3" fmla="*/ 377460 w 622964"/>
                          <a:gd name="connsiteY3" fmla="*/ 417865 h 417865"/>
                          <a:gd name="connsiteX4" fmla="*/ 0 w 622964"/>
                          <a:gd name="connsiteY4" fmla="*/ 417865 h 417865"/>
                          <a:gd name="connsiteX0" fmla="*/ 0 w 622964"/>
                          <a:gd name="connsiteY0" fmla="*/ 417865 h 429771"/>
                          <a:gd name="connsiteX1" fmla="*/ 243294 w 622964"/>
                          <a:gd name="connsiteY1" fmla="*/ 0 h 429771"/>
                          <a:gd name="connsiteX2" fmla="*/ 622964 w 622964"/>
                          <a:gd name="connsiteY2" fmla="*/ 34272 h 429771"/>
                          <a:gd name="connsiteX3" fmla="*/ 398082 w 622964"/>
                          <a:gd name="connsiteY3" fmla="*/ 429771 h 429771"/>
                          <a:gd name="connsiteX4" fmla="*/ 0 w 622964"/>
                          <a:gd name="connsiteY4" fmla="*/ 417865 h 429771"/>
                          <a:gd name="connsiteX0" fmla="*/ 0 w 626295"/>
                          <a:gd name="connsiteY0" fmla="*/ 414109 h 429771"/>
                          <a:gd name="connsiteX1" fmla="*/ 246625 w 626295"/>
                          <a:gd name="connsiteY1" fmla="*/ 0 h 429771"/>
                          <a:gd name="connsiteX2" fmla="*/ 626295 w 626295"/>
                          <a:gd name="connsiteY2" fmla="*/ 34272 h 429771"/>
                          <a:gd name="connsiteX3" fmla="*/ 401413 w 626295"/>
                          <a:gd name="connsiteY3" fmla="*/ 429771 h 429771"/>
                          <a:gd name="connsiteX4" fmla="*/ 0 w 626295"/>
                          <a:gd name="connsiteY4" fmla="*/ 414109 h 429771"/>
                          <a:gd name="connsiteX0" fmla="*/ 0 w 626295"/>
                          <a:gd name="connsiteY0" fmla="*/ 402742 h 418404"/>
                          <a:gd name="connsiteX1" fmla="*/ 234563 w 626295"/>
                          <a:gd name="connsiteY1" fmla="*/ 0 h 418404"/>
                          <a:gd name="connsiteX2" fmla="*/ 626295 w 626295"/>
                          <a:gd name="connsiteY2" fmla="*/ 22905 h 418404"/>
                          <a:gd name="connsiteX3" fmla="*/ 401413 w 626295"/>
                          <a:gd name="connsiteY3" fmla="*/ 418404 h 418404"/>
                          <a:gd name="connsiteX4" fmla="*/ 0 w 626295"/>
                          <a:gd name="connsiteY4" fmla="*/ 402742 h 418404"/>
                          <a:gd name="connsiteX0" fmla="*/ 0 w 626295"/>
                          <a:gd name="connsiteY0" fmla="*/ 412578 h 428240"/>
                          <a:gd name="connsiteX1" fmla="*/ 236576 w 626295"/>
                          <a:gd name="connsiteY1" fmla="*/ 0 h 428240"/>
                          <a:gd name="connsiteX2" fmla="*/ 626295 w 626295"/>
                          <a:gd name="connsiteY2" fmla="*/ 32741 h 428240"/>
                          <a:gd name="connsiteX3" fmla="*/ 401413 w 626295"/>
                          <a:gd name="connsiteY3" fmla="*/ 428240 h 428240"/>
                          <a:gd name="connsiteX4" fmla="*/ 0 w 626295"/>
                          <a:gd name="connsiteY4" fmla="*/ 412578 h 428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6295" h="428240">
                            <a:moveTo>
                              <a:pt x="0" y="412578"/>
                            </a:moveTo>
                            <a:lnTo>
                              <a:pt x="236576" y="0"/>
                            </a:lnTo>
                            <a:lnTo>
                              <a:pt x="626295" y="32741"/>
                            </a:lnTo>
                            <a:lnTo>
                              <a:pt x="401413" y="428240"/>
                            </a:lnTo>
                            <a:lnTo>
                              <a:pt x="0" y="412578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55" name="Hexagon 54"/>
                      <p:cNvSpPr/>
                      <p:nvPr/>
                    </p:nvSpPr>
                    <p:spPr>
                      <a:xfrm rot="5400000">
                        <a:off x="4531363" y="2332413"/>
                        <a:ext cx="889575" cy="766875"/>
                      </a:xfrm>
                      <a:prstGeom prst="hexagon">
                        <a:avLst/>
                      </a:prstGeom>
                      <a:noFill/>
                      <a:ln w="5715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56" name="Hexagon 55"/>
                      <p:cNvSpPr/>
                      <p:nvPr/>
                    </p:nvSpPr>
                    <p:spPr>
                      <a:xfrm rot="5400000">
                        <a:off x="4790787" y="2072989"/>
                        <a:ext cx="373713" cy="769862"/>
                      </a:xfrm>
                      <a:prstGeom prst="hexagon">
                        <a:avLst>
                          <a:gd name="adj" fmla="val 50000"/>
                          <a:gd name="vf" fmla="val 115470"/>
                        </a:avLst>
                      </a:prstGeom>
                      <a:solidFill>
                        <a:srgbClr val="FF5050"/>
                      </a:solidFill>
                      <a:ln w="3810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</p:grpSp>
                <p:sp>
                  <p:nvSpPr>
                    <p:cNvPr id="52" name="Rectangle: Rounded Corners 51"/>
                    <p:cNvSpPr/>
                    <p:nvPr/>
                  </p:nvSpPr>
                  <p:spPr>
                    <a:xfrm>
                      <a:off x="7938257" y="1822505"/>
                      <a:ext cx="226383" cy="234615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53" name="Rectangle: Rounded Corners 52"/>
                    <p:cNvSpPr/>
                    <p:nvPr/>
                  </p:nvSpPr>
                  <p:spPr>
                    <a:xfrm>
                      <a:off x="6866075" y="2526600"/>
                      <a:ext cx="1562171" cy="272008"/>
                    </a:xfrm>
                    <a:prstGeom prst="roundRect">
                      <a:avLst/>
                    </a:prstGeom>
                    <a:solidFill>
                      <a:srgbClr val="F2F2F2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FF505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RIDER SERVICE</a:t>
                      </a:r>
                    </a:p>
                  </p:txBody>
                </p:sp>
              </p:grp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6878105" y="4364635"/>
                    <a:ext cx="1562171" cy="1303582"/>
                    <a:chOff x="6866075" y="1495026"/>
                    <a:chExt cx="1562171" cy="1303582"/>
                  </a:xfrm>
                </p:grpSpPr>
                <p:grpSp>
                  <p:nvGrpSpPr>
                    <p:cNvPr id="45" name="Group 44"/>
                    <p:cNvGrpSpPr/>
                    <p:nvPr/>
                  </p:nvGrpSpPr>
                  <p:grpSpPr>
                    <a:xfrm>
                      <a:off x="7158694" y="1495026"/>
                      <a:ext cx="874892" cy="889575"/>
                      <a:chOff x="4487683" y="2271063"/>
                      <a:chExt cx="874892" cy="889575"/>
                    </a:xfrm>
                  </p:grpSpPr>
                  <p:sp>
                    <p:nvSpPr>
                      <p:cNvPr id="48" name="Parallelogram 22"/>
                      <p:cNvSpPr/>
                      <p:nvPr/>
                    </p:nvSpPr>
                    <p:spPr>
                      <a:xfrm rot="1800000" flipH="1">
                        <a:off x="4487683" y="2594089"/>
                        <a:ext cx="626295" cy="428240"/>
                      </a:xfrm>
                      <a:custGeom>
                        <a:avLst/>
                        <a:gdLst>
                          <a:gd name="connsiteX0" fmla="*/ 0 w 620754"/>
                          <a:gd name="connsiteY0" fmla="*/ 417865 h 417865"/>
                          <a:gd name="connsiteX1" fmla="*/ 243294 w 620754"/>
                          <a:gd name="connsiteY1" fmla="*/ 0 h 417865"/>
                          <a:gd name="connsiteX2" fmla="*/ 620754 w 620754"/>
                          <a:gd name="connsiteY2" fmla="*/ 0 h 417865"/>
                          <a:gd name="connsiteX3" fmla="*/ 377460 w 620754"/>
                          <a:gd name="connsiteY3" fmla="*/ 417865 h 417865"/>
                          <a:gd name="connsiteX4" fmla="*/ 0 w 620754"/>
                          <a:gd name="connsiteY4" fmla="*/ 417865 h 417865"/>
                          <a:gd name="connsiteX0" fmla="*/ 0 w 622964"/>
                          <a:gd name="connsiteY0" fmla="*/ 417865 h 417865"/>
                          <a:gd name="connsiteX1" fmla="*/ 243294 w 622964"/>
                          <a:gd name="connsiteY1" fmla="*/ 0 h 417865"/>
                          <a:gd name="connsiteX2" fmla="*/ 622964 w 622964"/>
                          <a:gd name="connsiteY2" fmla="*/ 34272 h 417865"/>
                          <a:gd name="connsiteX3" fmla="*/ 377460 w 622964"/>
                          <a:gd name="connsiteY3" fmla="*/ 417865 h 417865"/>
                          <a:gd name="connsiteX4" fmla="*/ 0 w 622964"/>
                          <a:gd name="connsiteY4" fmla="*/ 417865 h 417865"/>
                          <a:gd name="connsiteX0" fmla="*/ 0 w 622964"/>
                          <a:gd name="connsiteY0" fmla="*/ 417865 h 429771"/>
                          <a:gd name="connsiteX1" fmla="*/ 243294 w 622964"/>
                          <a:gd name="connsiteY1" fmla="*/ 0 h 429771"/>
                          <a:gd name="connsiteX2" fmla="*/ 622964 w 622964"/>
                          <a:gd name="connsiteY2" fmla="*/ 34272 h 429771"/>
                          <a:gd name="connsiteX3" fmla="*/ 398082 w 622964"/>
                          <a:gd name="connsiteY3" fmla="*/ 429771 h 429771"/>
                          <a:gd name="connsiteX4" fmla="*/ 0 w 622964"/>
                          <a:gd name="connsiteY4" fmla="*/ 417865 h 429771"/>
                          <a:gd name="connsiteX0" fmla="*/ 0 w 626295"/>
                          <a:gd name="connsiteY0" fmla="*/ 414109 h 429771"/>
                          <a:gd name="connsiteX1" fmla="*/ 246625 w 626295"/>
                          <a:gd name="connsiteY1" fmla="*/ 0 h 429771"/>
                          <a:gd name="connsiteX2" fmla="*/ 626295 w 626295"/>
                          <a:gd name="connsiteY2" fmla="*/ 34272 h 429771"/>
                          <a:gd name="connsiteX3" fmla="*/ 401413 w 626295"/>
                          <a:gd name="connsiteY3" fmla="*/ 429771 h 429771"/>
                          <a:gd name="connsiteX4" fmla="*/ 0 w 626295"/>
                          <a:gd name="connsiteY4" fmla="*/ 414109 h 429771"/>
                          <a:gd name="connsiteX0" fmla="*/ 0 w 626295"/>
                          <a:gd name="connsiteY0" fmla="*/ 402742 h 418404"/>
                          <a:gd name="connsiteX1" fmla="*/ 234563 w 626295"/>
                          <a:gd name="connsiteY1" fmla="*/ 0 h 418404"/>
                          <a:gd name="connsiteX2" fmla="*/ 626295 w 626295"/>
                          <a:gd name="connsiteY2" fmla="*/ 22905 h 418404"/>
                          <a:gd name="connsiteX3" fmla="*/ 401413 w 626295"/>
                          <a:gd name="connsiteY3" fmla="*/ 418404 h 418404"/>
                          <a:gd name="connsiteX4" fmla="*/ 0 w 626295"/>
                          <a:gd name="connsiteY4" fmla="*/ 402742 h 418404"/>
                          <a:gd name="connsiteX0" fmla="*/ 0 w 626295"/>
                          <a:gd name="connsiteY0" fmla="*/ 412578 h 428240"/>
                          <a:gd name="connsiteX1" fmla="*/ 236576 w 626295"/>
                          <a:gd name="connsiteY1" fmla="*/ 0 h 428240"/>
                          <a:gd name="connsiteX2" fmla="*/ 626295 w 626295"/>
                          <a:gd name="connsiteY2" fmla="*/ 32741 h 428240"/>
                          <a:gd name="connsiteX3" fmla="*/ 401413 w 626295"/>
                          <a:gd name="connsiteY3" fmla="*/ 428240 h 428240"/>
                          <a:gd name="connsiteX4" fmla="*/ 0 w 626295"/>
                          <a:gd name="connsiteY4" fmla="*/ 412578 h 428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6295" h="428240">
                            <a:moveTo>
                              <a:pt x="0" y="412578"/>
                            </a:moveTo>
                            <a:lnTo>
                              <a:pt x="236576" y="0"/>
                            </a:lnTo>
                            <a:lnTo>
                              <a:pt x="626295" y="32741"/>
                            </a:lnTo>
                            <a:lnTo>
                              <a:pt x="401413" y="428240"/>
                            </a:lnTo>
                            <a:lnTo>
                              <a:pt x="0" y="412578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49" name="Hexagon 48"/>
                      <p:cNvSpPr/>
                      <p:nvPr/>
                    </p:nvSpPr>
                    <p:spPr>
                      <a:xfrm rot="5400000">
                        <a:off x="4531363" y="2332413"/>
                        <a:ext cx="889575" cy="766875"/>
                      </a:xfrm>
                      <a:prstGeom prst="hexagon">
                        <a:avLst/>
                      </a:prstGeom>
                      <a:noFill/>
                      <a:ln w="5715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50" name="Hexagon 49"/>
                      <p:cNvSpPr/>
                      <p:nvPr/>
                    </p:nvSpPr>
                    <p:spPr>
                      <a:xfrm rot="5400000">
                        <a:off x="4790787" y="2072989"/>
                        <a:ext cx="373713" cy="769862"/>
                      </a:xfrm>
                      <a:prstGeom prst="hexagon">
                        <a:avLst>
                          <a:gd name="adj" fmla="val 50000"/>
                          <a:gd name="vf" fmla="val 115470"/>
                        </a:avLst>
                      </a:prstGeom>
                      <a:solidFill>
                        <a:srgbClr val="FF5050"/>
                      </a:solidFill>
                      <a:ln w="3810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</p:grpSp>
                <p:sp>
                  <p:nvSpPr>
                    <p:cNvPr id="46" name="Rectangle: Rounded Corners 45"/>
                    <p:cNvSpPr/>
                    <p:nvPr/>
                  </p:nvSpPr>
                  <p:spPr>
                    <a:xfrm>
                      <a:off x="7938257" y="1822505"/>
                      <a:ext cx="226383" cy="234615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47" name="Rectangle: Rounded Corners 46"/>
                    <p:cNvSpPr/>
                    <p:nvPr/>
                  </p:nvSpPr>
                  <p:spPr>
                    <a:xfrm>
                      <a:off x="6866075" y="2526600"/>
                      <a:ext cx="1562171" cy="272008"/>
                    </a:xfrm>
                    <a:prstGeom prst="roundRect">
                      <a:avLst/>
                    </a:prstGeom>
                    <a:solidFill>
                      <a:srgbClr val="F2F2F2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FF505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ORDERS SERVICE</a:t>
                      </a:r>
                    </a:p>
                  </p:txBody>
                </p:sp>
              </p:grp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9394711" y="2596361"/>
                    <a:ext cx="1562171" cy="1303582"/>
                    <a:chOff x="6866075" y="1495026"/>
                    <a:chExt cx="1562171" cy="1303582"/>
                  </a:xfrm>
                </p:grpSpPr>
                <p:grpSp>
                  <p:nvGrpSpPr>
                    <p:cNvPr id="39" name="Group 38"/>
                    <p:cNvGrpSpPr/>
                    <p:nvPr/>
                  </p:nvGrpSpPr>
                  <p:grpSpPr>
                    <a:xfrm>
                      <a:off x="7158694" y="1495026"/>
                      <a:ext cx="874892" cy="889575"/>
                      <a:chOff x="4487683" y="2271063"/>
                      <a:chExt cx="874892" cy="889575"/>
                    </a:xfrm>
                  </p:grpSpPr>
                  <p:sp>
                    <p:nvSpPr>
                      <p:cNvPr id="42" name="Parallelogram 22"/>
                      <p:cNvSpPr/>
                      <p:nvPr/>
                    </p:nvSpPr>
                    <p:spPr>
                      <a:xfrm rot="1800000" flipH="1">
                        <a:off x="4487683" y="2594089"/>
                        <a:ext cx="626295" cy="428240"/>
                      </a:xfrm>
                      <a:custGeom>
                        <a:avLst/>
                        <a:gdLst>
                          <a:gd name="connsiteX0" fmla="*/ 0 w 620754"/>
                          <a:gd name="connsiteY0" fmla="*/ 417865 h 417865"/>
                          <a:gd name="connsiteX1" fmla="*/ 243294 w 620754"/>
                          <a:gd name="connsiteY1" fmla="*/ 0 h 417865"/>
                          <a:gd name="connsiteX2" fmla="*/ 620754 w 620754"/>
                          <a:gd name="connsiteY2" fmla="*/ 0 h 417865"/>
                          <a:gd name="connsiteX3" fmla="*/ 377460 w 620754"/>
                          <a:gd name="connsiteY3" fmla="*/ 417865 h 417865"/>
                          <a:gd name="connsiteX4" fmla="*/ 0 w 620754"/>
                          <a:gd name="connsiteY4" fmla="*/ 417865 h 417865"/>
                          <a:gd name="connsiteX0" fmla="*/ 0 w 622964"/>
                          <a:gd name="connsiteY0" fmla="*/ 417865 h 417865"/>
                          <a:gd name="connsiteX1" fmla="*/ 243294 w 622964"/>
                          <a:gd name="connsiteY1" fmla="*/ 0 h 417865"/>
                          <a:gd name="connsiteX2" fmla="*/ 622964 w 622964"/>
                          <a:gd name="connsiteY2" fmla="*/ 34272 h 417865"/>
                          <a:gd name="connsiteX3" fmla="*/ 377460 w 622964"/>
                          <a:gd name="connsiteY3" fmla="*/ 417865 h 417865"/>
                          <a:gd name="connsiteX4" fmla="*/ 0 w 622964"/>
                          <a:gd name="connsiteY4" fmla="*/ 417865 h 417865"/>
                          <a:gd name="connsiteX0" fmla="*/ 0 w 622964"/>
                          <a:gd name="connsiteY0" fmla="*/ 417865 h 429771"/>
                          <a:gd name="connsiteX1" fmla="*/ 243294 w 622964"/>
                          <a:gd name="connsiteY1" fmla="*/ 0 h 429771"/>
                          <a:gd name="connsiteX2" fmla="*/ 622964 w 622964"/>
                          <a:gd name="connsiteY2" fmla="*/ 34272 h 429771"/>
                          <a:gd name="connsiteX3" fmla="*/ 398082 w 622964"/>
                          <a:gd name="connsiteY3" fmla="*/ 429771 h 429771"/>
                          <a:gd name="connsiteX4" fmla="*/ 0 w 622964"/>
                          <a:gd name="connsiteY4" fmla="*/ 417865 h 429771"/>
                          <a:gd name="connsiteX0" fmla="*/ 0 w 626295"/>
                          <a:gd name="connsiteY0" fmla="*/ 414109 h 429771"/>
                          <a:gd name="connsiteX1" fmla="*/ 246625 w 626295"/>
                          <a:gd name="connsiteY1" fmla="*/ 0 h 429771"/>
                          <a:gd name="connsiteX2" fmla="*/ 626295 w 626295"/>
                          <a:gd name="connsiteY2" fmla="*/ 34272 h 429771"/>
                          <a:gd name="connsiteX3" fmla="*/ 401413 w 626295"/>
                          <a:gd name="connsiteY3" fmla="*/ 429771 h 429771"/>
                          <a:gd name="connsiteX4" fmla="*/ 0 w 626295"/>
                          <a:gd name="connsiteY4" fmla="*/ 414109 h 429771"/>
                          <a:gd name="connsiteX0" fmla="*/ 0 w 626295"/>
                          <a:gd name="connsiteY0" fmla="*/ 402742 h 418404"/>
                          <a:gd name="connsiteX1" fmla="*/ 234563 w 626295"/>
                          <a:gd name="connsiteY1" fmla="*/ 0 h 418404"/>
                          <a:gd name="connsiteX2" fmla="*/ 626295 w 626295"/>
                          <a:gd name="connsiteY2" fmla="*/ 22905 h 418404"/>
                          <a:gd name="connsiteX3" fmla="*/ 401413 w 626295"/>
                          <a:gd name="connsiteY3" fmla="*/ 418404 h 418404"/>
                          <a:gd name="connsiteX4" fmla="*/ 0 w 626295"/>
                          <a:gd name="connsiteY4" fmla="*/ 402742 h 418404"/>
                          <a:gd name="connsiteX0" fmla="*/ 0 w 626295"/>
                          <a:gd name="connsiteY0" fmla="*/ 412578 h 428240"/>
                          <a:gd name="connsiteX1" fmla="*/ 236576 w 626295"/>
                          <a:gd name="connsiteY1" fmla="*/ 0 h 428240"/>
                          <a:gd name="connsiteX2" fmla="*/ 626295 w 626295"/>
                          <a:gd name="connsiteY2" fmla="*/ 32741 h 428240"/>
                          <a:gd name="connsiteX3" fmla="*/ 401413 w 626295"/>
                          <a:gd name="connsiteY3" fmla="*/ 428240 h 428240"/>
                          <a:gd name="connsiteX4" fmla="*/ 0 w 626295"/>
                          <a:gd name="connsiteY4" fmla="*/ 412578 h 428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6295" h="428240">
                            <a:moveTo>
                              <a:pt x="0" y="412578"/>
                            </a:moveTo>
                            <a:lnTo>
                              <a:pt x="236576" y="0"/>
                            </a:lnTo>
                            <a:lnTo>
                              <a:pt x="626295" y="32741"/>
                            </a:lnTo>
                            <a:lnTo>
                              <a:pt x="401413" y="428240"/>
                            </a:lnTo>
                            <a:lnTo>
                              <a:pt x="0" y="412578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43" name="Hexagon 42"/>
                      <p:cNvSpPr/>
                      <p:nvPr/>
                    </p:nvSpPr>
                    <p:spPr>
                      <a:xfrm rot="5400000">
                        <a:off x="4531363" y="2332413"/>
                        <a:ext cx="889575" cy="766875"/>
                      </a:xfrm>
                      <a:prstGeom prst="hexagon">
                        <a:avLst/>
                      </a:prstGeom>
                      <a:noFill/>
                      <a:ln w="5715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44" name="Hexagon 43"/>
                      <p:cNvSpPr/>
                      <p:nvPr/>
                    </p:nvSpPr>
                    <p:spPr>
                      <a:xfrm rot="5400000">
                        <a:off x="4790787" y="2072989"/>
                        <a:ext cx="373713" cy="769862"/>
                      </a:xfrm>
                      <a:prstGeom prst="hexagon">
                        <a:avLst>
                          <a:gd name="adj" fmla="val 50000"/>
                          <a:gd name="vf" fmla="val 115470"/>
                        </a:avLst>
                      </a:prstGeom>
                      <a:solidFill>
                        <a:srgbClr val="FF5050"/>
                      </a:solidFill>
                      <a:ln w="3810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</p:grpSp>
                <p:sp>
                  <p:nvSpPr>
                    <p:cNvPr id="40" name="Rectangle: Rounded Corners 39"/>
                    <p:cNvSpPr/>
                    <p:nvPr/>
                  </p:nvSpPr>
                  <p:spPr>
                    <a:xfrm>
                      <a:off x="7111449" y="1822505"/>
                      <a:ext cx="226383" cy="234615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41" name="Rectangle: Rounded Corners 40"/>
                    <p:cNvSpPr/>
                    <p:nvPr/>
                  </p:nvSpPr>
                  <p:spPr>
                    <a:xfrm>
                      <a:off x="6866075" y="2526600"/>
                      <a:ext cx="1562171" cy="272008"/>
                    </a:xfrm>
                    <a:prstGeom prst="roundRect">
                      <a:avLst/>
                    </a:prstGeom>
                    <a:solidFill>
                      <a:srgbClr val="F2F2F2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FF505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PAYMENT SERVICE</a:t>
                      </a:r>
                    </a:p>
                  </p:txBody>
                </p:sp>
              </p:grpSp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9394710" y="4364635"/>
                    <a:ext cx="1562171" cy="1303582"/>
                    <a:chOff x="6866075" y="1495026"/>
                    <a:chExt cx="1562171" cy="1303582"/>
                  </a:xfrm>
                </p:grpSpPr>
                <p:grpSp>
                  <p:nvGrpSpPr>
                    <p:cNvPr id="33" name="Group 32"/>
                    <p:cNvGrpSpPr/>
                    <p:nvPr/>
                  </p:nvGrpSpPr>
                  <p:grpSpPr>
                    <a:xfrm>
                      <a:off x="7158694" y="1495026"/>
                      <a:ext cx="874892" cy="889575"/>
                      <a:chOff x="4487683" y="2271063"/>
                      <a:chExt cx="874892" cy="889575"/>
                    </a:xfrm>
                  </p:grpSpPr>
                  <p:sp>
                    <p:nvSpPr>
                      <p:cNvPr id="36" name="Parallelogram 22"/>
                      <p:cNvSpPr/>
                      <p:nvPr/>
                    </p:nvSpPr>
                    <p:spPr>
                      <a:xfrm rot="1800000" flipH="1">
                        <a:off x="4487683" y="2594089"/>
                        <a:ext cx="626295" cy="428240"/>
                      </a:xfrm>
                      <a:custGeom>
                        <a:avLst/>
                        <a:gdLst>
                          <a:gd name="connsiteX0" fmla="*/ 0 w 620754"/>
                          <a:gd name="connsiteY0" fmla="*/ 417865 h 417865"/>
                          <a:gd name="connsiteX1" fmla="*/ 243294 w 620754"/>
                          <a:gd name="connsiteY1" fmla="*/ 0 h 417865"/>
                          <a:gd name="connsiteX2" fmla="*/ 620754 w 620754"/>
                          <a:gd name="connsiteY2" fmla="*/ 0 h 417865"/>
                          <a:gd name="connsiteX3" fmla="*/ 377460 w 620754"/>
                          <a:gd name="connsiteY3" fmla="*/ 417865 h 417865"/>
                          <a:gd name="connsiteX4" fmla="*/ 0 w 620754"/>
                          <a:gd name="connsiteY4" fmla="*/ 417865 h 417865"/>
                          <a:gd name="connsiteX0" fmla="*/ 0 w 622964"/>
                          <a:gd name="connsiteY0" fmla="*/ 417865 h 417865"/>
                          <a:gd name="connsiteX1" fmla="*/ 243294 w 622964"/>
                          <a:gd name="connsiteY1" fmla="*/ 0 h 417865"/>
                          <a:gd name="connsiteX2" fmla="*/ 622964 w 622964"/>
                          <a:gd name="connsiteY2" fmla="*/ 34272 h 417865"/>
                          <a:gd name="connsiteX3" fmla="*/ 377460 w 622964"/>
                          <a:gd name="connsiteY3" fmla="*/ 417865 h 417865"/>
                          <a:gd name="connsiteX4" fmla="*/ 0 w 622964"/>
                          <a:gd name="connsiteY4" fmla="*/ 417865 h 417865"/>
                          <a:gd name="connsiteX0" fmla="*/ 0 w 622964"/>
                          <a:gd name="connsiteY0" fmla="*/ 417865 h 429771"/>
                          <a:gd name="connsiteX1" fmla="*/ 243294 w 622964"/>
                          <a:gd name="connsiteY1" fmla="*/ 0 h 429771"/>
                          <a:gd name="connsiteX2" fmla="*/ 622964 w 622964"/>
                          <a:gd name="connsiteY2" fmla="*/ 34272 h 429771"/>
                          <a:gd name="connsiteX3" fmla="*/ 398082 w 622964"/>
                          <a:gd name="connsiteY3" fmla="*/ 429771 h 429771"/>
                          <a:gd name="connsiteX4" fmla="*/ 0 w 622964"/>
                          <a:gd name="connsiteY4" fmla="*/ 417865 h 429771"/>
                          <a:gd name="connsiteX0" fmla="*/ 0 w 626295"/>
                          <a:gd name="connsiteY0" fmla="*/ 414109 h 429771"/>
                          <a:gd name="connsiteX1" fmla="*/ 246625 w 626295"/>
                          <a:gd name="connsiteY1" fmla="*/ 0 h 429771"/>
                          <a:gd name="connsiteX2" fmla="*/ 626295 w 626295"/>
                          <a:gd name="connsiteY2" fmla="*/ 34272 h 429771"/>
                          <a:gd name="connsiteX3" fmla="*/ 401413 w 626295"/>
                          <a:gd name="connsiteY3" fmla="*/ 429771 h 429771"/>
                          <a:gd name="connsiteX4" fmla="*/ 0 w 626295"/>
                          <a:gd name="connsiteY4" fmla="*/ 414109 h 429771"/>
                          <a:gd name="connsiteX0" fmla="*/ 0 w 626295"/>
                          <a:gd name="connsiteY0" fmla="*/ 402742 h 418404"/>
                          <a:gd name="connsiteX1" fmla="*/ 234563 w 626295"/>
                          <a:gd name="connsiteY1" fmla="*/ 0 h 418404"/>
                          <a:gd name="connsiteX2" fmla="*/ 626295 w 626295"/>
                          <a:gd name="connsiteY2" fmla="*/ 22905 h 418404"/>
                          <a:gd name="connsiteX3" fmla="*/ 401413 w 626295"/>
                          <a:gd name="connsiteY3" fmla="*/ 418404 h 418404"/>
                          <a:gd name="connsiteX4" fmla="*/ 0 w 626295"/>
                          <a:gd name="connsiteY4" fmla="*/ 402742 h 418404"/>
                          <a:gd name="connsiteX0" fmla="*/ 0 w 626295"/>
                          <a:gd name="connsiteY0" fmla="*/ 412578 h 428240"/>
                          <a:gd name="connsiteX1" fmla="*/ 236576 w 626295"/>
                          <a:gd name="connsiteY1" fmla="*/ 0 h 428240"/>
                          <a:gd name="connsiteX2" fmla="*/ 626295 w 626295"/>
                          <a:gd name="connsiteY2" fmla="*/ 32741 h 428240"/>
                          <a:gd name="connsiteX3" fmla="*/ 401413 w 626295"/>
                          <a:gd name="connsiteY3" fmla="*/ 428240 h 428240"/>
                          <a:gd name="connsiteX4" fmla="*/ 0 w 626295"/>
                          <a:gd name="connsiteY4" fmla="*/ 412578 h 428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6295" h="428240">
                            <a:moveTo>
                              <a:pt x="0" y="412578"/>
                            </a:moveTo>
                            <a:lnTo>
                              <a:pt x="236576" y="0"/>
                            </a:lnTo>
                            <a:lnTo>
                              <a:pt x="626295" y="32741"/>
                            </a:lnTo>
                            <a:lnTo>
                              <a:pt x="401413" y="428240"/>
                            </a:lnTo>
                            <a:lnTo>
                              <a:pt x="0" y="412578"/>
                            </a:lnTo>
                            <a:close/>
                          </a:path>
                        </a:pathLst>
                      </a:cu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37" name="Hexagon 36"/>
                      <p:cNvSpPr/>
                      <p:nvPr/>
                    </p:nvSpPr>
                    <p:spPr>
                      <a:xfrm rot="5400000">
                        <a:off x="4531363" y="2332413"/>
                        <a:ext cx="889575" cy="766875"/>
                      </a:xfrm>
                      <a:prstGeom prst="hexagon">
                        <a:avLst/>
                      </a:prstGeom>
                      <a:noFill/>
                      <a:ln w="5715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  <p:sp>
                    <p:nvSpPr>
                      <p:cNvPr id="38" name="Hexagon 37"/>
                      <p:cNvSpPr/>
                      <p:nvPr/>
                    </p:nvSpPr>
                    <p:spPr>
                      <a:xfrm rot="5400000">
                        <a:off x="4790787" y="2072989"/>
                        <a:ext cx="373713" cy="769862"/>
                      </a:xfrm>
                      <a:prstGeom prst="hexagon">
                        <a:avLst>
                          <a:gd name="adj" fmla="val 50000"/>
                          <a:gd name="vf" fmla="val 115470"/>
                        </a:avLst>
                      </a:prstGeom>
                      <a:solidFill>
                        <a:srgbClr val="FF5050"/>
                      </a:solidFill>
                      <a:ln w="38100" cap="rnd">
                        <a:solidFill>
                          <a:srgbClr val="FF5050"/>
                        </a:solidFill>
                        <a:round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 dirty="0"/>
                      </a:p>
                    </p:txBody>
                  </p:sp>
                </p:grpSp>
                <p:sp>
                  <p:nvSpPr>
                    <p:cNvPr id="34" name="Rectangle: Rounded Corners 33"/>
                    <p:cNvSpPr/>
                    <p:nvPr/>
                  </p:nvSpPr>
                  <p:spPr>
                    <a:xfrm>
                      <a:off x="7147545" y="1822505"/>
                      <a:ext cx="226383" cy="234615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FF5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  <p:sp>
                  <p:nvSpPr>
                    <p:cNvPr id="35" name="Rectangle: Rounded Corners 34"/>
                    <p:cNvSpPr/>
                    <p:nvPr/>
                  </p:nvSpPr>
                  <p:spPr>
                    <a:xfrm>
                      <a:off x="6866075" y="2526600"/>
                      <a:ext cx="1562171" cy="272008"/>
                    </a:xfrm>
                    <a:prstGeom prst="roundRect">
                      <a:avLst/>
                    </a:prstGeom>
                    <a:solidFill>
                      <a:srgbClr val="F2F2F2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FF5050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NOTIFICATION SERVICE</a:t>
                      </a:r>
                    </a:p>
                  </p:txBody>
                </p:sp>
              </p:grpSp>
              <p:sp>
                <p:nvSpPr>
                  <p:cNvPr id="16" name="Rectangle: Rounded Corners 15"/>
                  <p:cNvSpPr/>
                  <p:nvPr/>
                </p:nvSpPr>
                <p:spPr>
                  <a:xfrm>
                    <a:off x="10494910" y="4620650"/>
                    <a:ext cx="171087" cy="17730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7" name="Rectangle: Rounded Corners 16"/>
                  <p:cNvSpPr/>
                  <p:nvPr/>
                </p:nvSpPr>
                <p:spPr>
                  <a:xfrm>
                    <a:off x="10494909" y="4851303"/>
                    <a:ext cx="171087" cy="17730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8" name="Rectangle: Rounded Corners 17"/>
                  <p:cNvSpPr/>
                  <p:nvPr/>
                </p:nvSpPr>
                <p:spPr>
                  <a:xfrm>
                    <a:off x="10504332" y="2852966"/>
                    <a:ext cx="171087" cy="17730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9" name="Rectangle: Rounded Corners 18"/>
                  <p:cNvSpPr/>
                  <p:nvPr/>
                </p:nvSpPr>
                <p:spPr>
                  <a:xfrm>
                    <a:off x="10504331" y="3065767"/>
                    <a:ext cx="171087" cy="17730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FF5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cxnSp>
                <p:nvCxnSpPr>
                  <p:cNvPr id="25" name="Straight Connector 24"/>
                  <p:cNvCxnSpPr>
                    <a:cxnSpLocks/>
                  </p:cNvCxnSpPr>
                  <p:nvPr/>
                </p:nvCxnSpPr>
                <p:spPr>
                  <a:xfrm>
                    <a:off x="10665997" y="2929188"/>
                    <a:ext cx="391024" cy="9077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>
                    <a:cxnSpLocks/>
                  </p:cNvCxnSpPr>
                  <p:nvPr/>
                </p:nvCxnSpPr>
                <p:spPr>
                  <a:xfrm>
                    <a:off x="10665996" y="3159841"/>
                    <a:ext cx="391025" cy="10421"/>
                  </a:xfrm>
                  <a:prstGeom prst="line">
                    <a:avLst/>
                  </a:prstGeom>
                  <a:ln w="19050">
                    <a:solidFill>
                      <a:srgbClr val="FF5050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ectangle: Rounded Corners 29"/>
                  <p:cNvSpPr/>
                  <p:nvPr/>
                </p:nvSpPr>
                <p:spPr>
                  <a:xfrm>
                    <a:off x="7925172" y="1073085"/>
                    <a:ext cx="664472" cy="272008"/>
                  </a:xfrm>
                  <a:prstGeom prst="round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000" dirty="0">
                        <a:solidFill>
                          <a:srgbClr val="FF505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REST</a:t>
                    </a:r>
                  </a:p>
                </p:txBody>
              </p:sp>
              <p:sp>
                <p:nvSpPr>
                  <p:cNvPr id="31" name="Rectangle: Rounded Corners 30"/>
                  <p:cNvSpPr/>
                  <p:nvPr/>
                </p:nvSpPr>
                <p:spPr>
                  <a:xfrm>
                    <a:off x="10956880" y="2799179"/>
                    <a:ext cx="768169" cy="272008"/>
                  </a:xfrm>
                  <a:prstGeom prst="round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000" dirty="0">
                        <a:solidFill>
                          <a:srgbClr val="FF505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PAYPAL</a:t>
                    </a:r>
                  </a:p>
                </p:txBody>
              </p:sp>
              <p:sp>
                <p:nvSpPr>
                  <p:cNvPr id="32" name="Rectangle: Rounded Corners 31"/>
                  <p:cNvSpPr/>
                  <p:nvPr/>
                </p:nvSpPr>
                <p:spPr>
                  <a:xfrm>
                    <a:off x="11003637" y="3007357"/>
                    <a:ext cx="664472" cy="272008"/>
                  </a:xfrm>
                  <a:prstGeom prst="round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000" dirty="0">
                        <a:solidFill>
                          <a:srgbClr val="FF505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STRIPE</a:t>
                    </a:r>
                  </a:p>
                </p:txBody>
              </p:sp>
            </p:grpSp>
            <p:sp>
              <p:nvSpPr>
                <p:cNvPr id="8" name="Rectangle: Rounded Corners 7"/>
                <p:cNvSpPr/>
                <p:nvPr/>
              </p:nvSpPr>
              <p:spPr>
                <a:xfrm>
                  <a:off x="6448445" y="1598761"/>
                  <a:ext cx="664472" cy="272008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00" dirty="0">
                      <a:solidFill>
                        <a:srgbClr val="FF505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SQL</a:t>
                  </a:r>
                </a:p>
              </p:txBody>
            </p:sp>
            <p:sp>
              <p:nvSpPr>
                <p:cNvPr id="9" name="Rectangle: Rounded Corners 8"/>
                <p:cNvSpPr/>
                <p:nvPr/>
              </p:nvSpPr>
              <p:spPr>
                <a:xfrm>
                  <a:off x="6441465" y="5027051"/>
                  <a:ext cx="664472" cy="272008"/>
                </a:xfrm>
                <a:prstGeom prst="round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00" dirty="0">
                      <a:solidFill>
                        <a:srgbClr val="FF5050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NoSQL</a:t>
                  </a:r>
                </a:p>
              </p:txBody>
            </p:sp>
          </p:grpSp>
        </p:grpSp>
        <p:grpSp>
          <p:nvGrpSpPr>
            <p:cNvPr id="2" name="Group 1"/>
            <p:cNvGrpSpPr/>
            <p:nvPr/>
          </p:nvGrpSpPr>
          <p:grpSpPr>
            <a:xfrm>
              <a:off x="2573260" y="1177067"/>
              <a:ext cx="1240107" cy="3427567"/>
              <a:chOff x="2573260" y="1177067"/>
              <a:chExt cx="1240107" cy="3427567"/>
            </a:xfrm>
          </p:grpSpPr>
          <p:cxnSp>
            <p:nvCxnSpPr>
              <p:cNvPr id="96" name="Connector: Elbow 95"/>
              <p:cNvCxnSpPr>
                <a:cxnSpLocks/>
                <a:stCxn id="85" idx="1"/>
                <a:endCxn id="73" idx="1"/>
              </p:cNvCxnSpPr>
              <p:nvPr/>
            </p:nvCxnSpPr>
            <p:spPr>
              <a:xfrm rot="10800000" flipV="1">
                <a:off x="3800667" y="1177067"/>
                <a:ext cx="12700" cy="3427567"/>
              </a:xfrm>
              <a:prstGeom prst="bentConnector3">
                <a:avLst>
                  <a:gd name="adj1" fmla="val 3750000"/>
                </a:avLst>
              </a:prstGeom>
              <a:ln w="19050">
                <a:solidFill>
                  <a:srgbClr val="FF5050">
                    <a:alpha val="60000"/>
                  </a:srgbClr>
                </a:solidFill>
                <a:prstDash val="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Rectangle: Rounded Corners 99"/>
              <p:cNvSpPr/>
              <p:nvPr/>
            </p:nvSpPr>
            <p:spPr>
              <a:xfrm>
                <a:off x="2573260" y="2662754"/>
                <a:ext cx="792842" cy="37441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00" dirty="0">
                    <a:solidFill>
                      <a:srgbClr val="FF5050">
                        <a:alpha val="60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OFFLINE</a:t>
                </a:r>
              </a:p>
              <a:p>
                <a:pPr algn="ctr"/>
                <a:r>
                  <a:rPr lang="en-GB" sz="1000" dirty="0">
                    <a:solidFill>
                      <a:srgbClr val="FF5050">
                        <a:alpha val="60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SYNC</a:t>
                </a:r>
              </a:p>
            </p:txBody>
          </p:sp>
        </p:grpSp>
      </p:grpSp>
      <p:cxnSp>
        <p:nvCxnSpPr>
          <p:cNvPr id="97" name="Straight Connector 96"/>
          <p:cNvCxnSpPr>
            <a:cxnSpLocks/>
          </p:cNvCxnSpPr>
          <p:nvPr/>
        </p:nvCxnSpPr>
        <p:spPr>
          <a:xfrm>
            <a:off x="7813588" y="4464375"/>
            <a:ext cx="391024" cy="9077"/>
          </a:xfrm>
          <a:prstGeom prst="line">
            <a:avLst/>
          </a:prstGeom>
          <a:ln w="19050">
            <a:solidFill>
              <a:srgbClr val="FF505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cxnSpLocks/>
          </p:cNvCxnSpPr>
          <p:nvPr/>
        </p:nvCxnSpPr>
        <p:spPr>
          <a:xfrm>
            <a:off x="7813587" y="4695028"/>
            <a:ext cx="391025" cy="10421"/>
          </a:xfrm>
          <a:prstGeom prst="line">
            <a:avLst/>
          </a:prstGeom>
          <a:ln w="19050">
            <a:solidFill>
              <a:srgbClr val="FF505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Rounded Corners 98"/>
          <p:cNvSpPr/>
          <p:nvPr/>
        </p:nvSpPr>
        <p:spPr>
          <a:xfrm>
            <a:off x="8104471" y="4334366"/>
            <a:ext cx="768169" cy="272008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rgbClr val="FF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EMAIL</a:t>
            </a:r>
          </a:p>
        </p:txBody>
      </p:sp>
      <p:sp>
        <p:nvSpPr>
          <p:cNvPr id="101" name="Rectangle: Rounded Corners 100"/>
          <p:cNvSpPr/>
          <p:nvPr/>
        </p:nvSpPr>
        <p:spPr>
          <a:xfrm>
            <a:off x="8095054" y="4542544"/>
            <a:ext cx="664472" cy="272008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rgbClr val="FF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SMS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891577" y="982387"/>
            <a:ext cx="664472" cy="590878"/>
            <a:chOff x="2571582" y="1244180"/>
            <a:chExt cx="664472" cy="590878"/>
          </a:xfrm>
        </p:grpSpPr>
        <p:grpSp>
          <p:nvGrpSpPr>
            <p:cNvPr id="27" name="Group 26"/>
            <p:cNvGrpSpPr/>
            <p:nvPr/>
          </p:nvGrpSpPr>
          <p:grpSpPr>
            <a:xfrm>
              <a:off x="2795803" y="1244180"/>
              <a:ext cx="220494" cy="333310"/>
              <a:chOff x="2795803" y="1244180"/>
              <a:chExt cx="220494" cy="333310"/>
            </a:xfrm>
          </p:grpSpPr>
          <p:sp>
            <p:nvSpPr>
              <p:cNvPr id="119" name="Rectangle: Rounded Corners 118"/>
              <p:cNvSpPr/>
              <p:nvPr/>
            </p:nvSpPr>
            <p:spPr>
              <a:xfrm>
                <a:off x="2796422" y="1293467"/>
                <a:ext cx="219875" cy="257983"/>
              </a:xfrm>
              <a:prstGeom prst="roundRect">
                <a:avLst/>
              </a:prstGeom>
              <a:noFill/>
              <a:ln w="190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795803" y="1443921"/>
                <a:ext cx="219875" cy="13356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4" name="Rectangle: Rounded Corners 113"/>
              <p:cNvSpPr/>
              <p:nvPr/>
            </p:nvSpPr>
            <p:spPr>
              <a:xfrm>
                <a:off x="2802895" y="1312656"/>
                <a:ext cx="108520" cy="206598"/>
              </a:xfrm>
              <a:prstGeom prst="roundRect">
                <a:avLst/>
              </a:prstGeom>
              <a:solidFill>
                <a:srgbClr val="F2F2F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5" name="Oval 275"/>
              <p:cNvSpPr/>
              <p:nvPr/>
            </p:nvSpPr>
            <p:spPr>
              <a:xfrm>
                <a:off x="2802511" y="1440112"/>
                <a:ext cx="106336" cy="127021"/>
              </a:xfrm>
              <a:custGeom>
                <a:avLst/>
                <a:gdLst>
                  <a:gd name="connsiteX0" fmla="*/ 0 w 544097"/>
                  <a:gd name="connsiteY0" fmla="*/ 160969 h 321938"/>
                  <a:gd name="connsiteX1" fmla="*/ 272049 w 544097"/>
                  <a:gd name="connsiteY1" fmla="*/ 0 h 321938"/>
                  <a:gd name="connsiteX2" fmla="*/ 544098 w 544097"/>
                  <a:gd name="connsiteY2" fmla="*/ 160969 h 321938"/>
                  <a:gd name="connsiteX3" fmla="*/ 272049 w 544097"/>
                  <a:gd name="connsiteY3" fmla="*/ 321938 h 321938"/>
                  <a:gd name="connsiteX4" fmla="*/ 0 w 544097"/>
                  <a:gd name="connsiteY4" fmla="*/ 160969 h 321938"/>
                  <a:gd name="connsiteX0" fmla="*/ 0 w 306055"/>
                  <a:gd name="connsiteY0" fmla="*/ 165443 h 330886"/>
                  <a:gd name="connsiteX1" fmla="*/ 272049 w 306055"/>
                  <a:gd name="connsiteY1" fmla="*/ 4474 h 330886"/>
                  <a:gd name="connsiteX2" fmla="*/ 272049 w 306055"/>
                  <a:gd name="connsiteY2" fmla="*/ 326412 h 330886"/>
                  <a:gd name="connsiteX3" fmla="*/ 0 w 306055"/>
                  <a:gd name="connsiteY3" fmla="*/ 165443 h 330886"/>
                  <a:gd name="connsiteX0" fmla="*/ 0 w 293389"/>
                  <a:gd name="connsiteY0" fmla="*/ 165443 h 330886"/>
                  <a:gd name="connsiteX1" fmla="*/ 272049 w 293389"/>
                  <a:gd name="connsiteY1" fmla="*/ 4474 h 330886"/>
                  <a:gd name="connsiteX2" fmla="*/ 272049 w 293389"/>
                  <a:gd name="connsiteY2" fmla="*/ 326412 h 330886"/>
                  <a:gd name="connsiteX3" fmla="*/ 0 w 293389"/>
                  <a:gd name="connsiteY3" fmla="*/ 165443 h 330886"/>
                  <a:gd name="connsiteX0" fmla="*/ 0 w 274982"/>
                  <a:gd name="connsiteY0" fmla="*/ 165443 h 330886"/>
                  <a:gd name="connsiteX1" fmla="*/ 272049 w 274982"/>
                  <a:gd name="connsiteY1" fmla="*/ 4474 h 330886"/>
                  <a:gd name="connsiteX2" fmla="*/ 272049 w 274982"/>
                  <a:gd name="connsiteY2" fmla="*/ 326412 h 330886"/>
                  <a:gd name="connsiteX3" fmla="*/ 0 w 274982"/>
                  <a:gd name="connsiteY3" fmla="*/ 165443 h 330886"/>
                  <a:gd name="connsiteX0" fmla="*/ 0 w 274982"/>
                  <a:gd name="connsiteY0" fmla="*/ 166836 h 333672"/>
                  <a:gd name="connsiteX1" fmla="*/ 272049 w 274982"/>
                  <a:gd name="connsiteY1" fmla="*/ 5867 h 333672"/>
                  <a:gd name="connsiteX2" fmla="*/ 272049 w 274982"/>
                  <a:gd name="connsiteY2" fmla="*/ 327805 h 333672"/>
                  <a:gd name="connsiteX3" fmla="*/ 0 w 274982"/>
                  <a:gd name="connsiteY3" fmla="*/ 166836 h 333672"/>
                  <a:gd name="connsiteX0" fmla="*/ 8 w 273304"/>
                  <a:gd name="connsiteY0" fmla="*/ 164478 h 328955"/>
                  <a:gd name="connsiteX1" fmla="*/ 262532 w 273304"/>
                  <a:gd name="connsiteY1" fmla="*/ 3509 h 328955"/>
                  <a:gd name="connsiteX2" fmla="*/ 272057 w 273304"/>
                  <a:gd name="connsiteY2" fmla="*/ 325447 h 328955"/>
                  <a:gd name="connsiteX3" fmla="*/ 8 w 273304"/>
                  <a:gd name="connsiteY3" fmla="*/ 164478 h 328955"/>
                  <a:gd name="connsiteX0" fmla="*/ 8 w 273304"/>
                  <a:gd name="connsiteY0" fmla="*/ 164478 h 325447"/>
                  <a:gd name="connsiteX1" fmla="*/ 262532 w 273304"/>
                  <a:gd name="connsiteY1" fmla="*/ 3509 h 325447"/>
                  <a:gd name="connsiteX2" fmla="*/ 272057 w 273304"/>
                  <a:gd name="connsiteY2" fmla="*/ 325447 h 325447"/>
                  <a:gd name="connsiteX3" fmla="*/ 8 w 273304"/>
                  <a:gd name="connsiteY3" fmla="*/ 164478 h 325447"/>
                  <a:gd name="connsiteX0" fmla="*/ 8 w 272057"/>
                  <a:gd name="connsiteY0" fmla="*/ 164478 h 325447"/>
                  <a:gd name="connsiteX1" fmla="*/ 262532 w 272057"/>
                  <a:gd name="connsiteY1" fmla="*/ 3509 h 325447"/>
                  <a:gd name="connsiteX2" fmla="*/ 272057 w 272057"/>
                  <a:gd name="connsiteY2" fmla="*/ 325447 h 325447"/>
                  <a:gd name="connsiteX3" fmla="*/ 8 w 272057"/>
                  <a:gd name="connsiteY3" fmla="*/ 164478 h 325447"/>
                  <a:gd name="connsiteX0" fmla="*/ 6 w 275409"/>
                  <a:gd name="connsiteY0" fmla="*/ 169152 h 330121"/>
                  <a:gd name="connsiteX1" fmla="*/ 275230 w 275409"/>
                  <a:gd name="connsiteY1" fmla="*/ 3420 h 330121"/>
                  <a:gd name="connsiteX2" fmla="*/ 272055 w 275409"/>
                  <a:gd name="connsiteY2" fmla="*/ 330121 h 330121"/>
                  <a:gd name="connsiteX3" fmla="*/ 6 w 275409"/>
                  <a:gd name="connsiteY3" fmla="*/ 169152 h 330121"/>
                  <a:gd name="connsiteX0" fmla="*/ 11 w 272060"/>
                  <a:gd name="connsiteY0" fmla="*/ 164478 h 325447"/>
                  <a:gd name="connsiteX1" fmla="*/ 260947 w 272060"/>
                  <a:gd name="connsiteY1" fmla="*/ 3509 h 325447"/>
                  <a:gd name="connsiteX2" fmla="*/ 272060 w 272060"/>
                  <a:gd name="connsiteY2" fmla="*/ 325447 h 325447"/>
                  <a:gd name="connsiteX3" fmla="*/ 11 w 272060"/>
                  <a:gd name="connsiteY3" fmla="*/ 164478 h 325447"/>
                  <a:gd name="connsiteX0" fmla="*/ 1 w 272050"/>
                  <a:gd name="connsiteY0" fmla="*/ 164478 h 325447"/>
                  <a:gd name="connsiteX1" fmla="*/ 270462 w 272050"/>
                  <a:gd name="connsiteY1" fmla="*/ 3509 h 325447"/>
                  <a:gd name="connsiteX2" fmla="*/ 272050 w 272050"/>
                  <a:gd name="connsiteY2" fmla="*/ 325447 h 325447"/>
                  <a:gd name="connsiteX3" fmla="*/ 1 w 272050"/>
                  <a:gd name="connsiteY3" fmla="*/ 164478 h 325447"/>
                  <a:gd name="connsiteX0" fmla="*/ 1 w 272362"/>
                  <a:gd name="connsiteY0" fmla="*/ 164478 h 325447"/>
                  <a:gd name="connsiteX1" fmla="*/ 270462 w 272362"/>
                  <a:gd name="connsiteY1" fmla="*/ 3509 h 325447"/>
                  <a:gd name="connsiteX2" fmla="*/ 272050 w 272362"/>
                  <a:gd name="connsiteY2" fmla="*/ 325447 h 325447"/>
                  <a:gd name="connsiteX3" fmla="*/ 1 w 272362"/>
                  <a:gd name="connsiteY3" fmla="*/ 164478 h 325447"/>
                  <a:gd name="connsiteX0" fmla="*/ 1 w 272362"/>
                  <a:gd name="connsiteY0" fmla="*/ 169136 h 325343"/>
                  <a:gd name="connsiteX1" fmla="*/ 270462 w 272362"/>
                  <a:gd name="connsiteY1" fmla="*/ 3405 h 325343"/>
                  <a:gd name="connsiteX2" fmla="*/ 272050 w 272362"/>
                  <a:gd name="connsiteY2" fmla="*/ 325343 h 325343"/>
                  <a:gd name="connsiteX3" fmla="*/ 1 w 272362"/>
                  <a:gd name="connsiteY3" fmla="*/ 169136 h 32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362" h="325343">
                    <a:moveTo>
                      <a:pt x="1" y="169136"/>
                    </a:moveTo>
                    <a:cubicBezTo>
                      <a:pt x="-264" y="115480"/>
                      <a:pt x="225120" y="-23423"/>
                      <a:pt x="270462" y="3405"/>
                    </a:cubicBezTo>
                    <a:cubicBezTo>
                      <a:pt x="272942" y="325508"/>
                      <a:pt x="272414" y="13824"/>
                      <a:pt x="272050" y="325343"/>
                    </a:cubicBezTo>
                    <a:cubicBezTo>
                      <a:pt x="36208" y="312484"/>
                      <a:pt x="266" y="222792"/>
                      <a:pt x="1" y="169136"/>
                    </a:cubicBezTo>
                    <a:close/>
                  </a:path>
                </a:pathLst>
              </a:custGeom>
              <a:solidFill>
                <a:srgbClr val="F2F2F2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6" name="Rectangle: Rounded Corners 115"/>
              <p:cNvSpPr/>
              <p:nvPr/>
            </p:nvSpPr>
            <p:spPr>
              <a:xfrm flipH="1">
                <a:off x="2903818" y="1312873"/>
                <a:ext cx="104991" cy="206598"/>
              </a:xfrm>
              <a:prstGeom prst="round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2795803" y="1244180"/>
                <a:ext cx="219875" cy="13356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20" name="Rectangle: Rounded Corners 119"/>
            <p:cNvSpPr/>
            <p:nvPr/>
          </p:nvSpPr>
          <p:spPr>
            <a:xfrm>
              <a:off x="2571582" y="1563050"/>
              <a:ext cx="664472" cy="272008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NoSQL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>
          <a:xfrm flipV="1">
            <a:off x="7727192" y="1179412"/>
            <a:ext cx="390401" cy="1"/>
          </a:xfrm>
          <a:prstGeom prst="line">
            <a:avLst/>
          </a:prstGeom>
          <a:ln w="19050">
            <a:solidFill>
              <a:srgbClr val="FF505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/>
          <p:cNvCxnSpPr>
            <a:stCxn id="64" idx="3"/>
            <a:endCxn id="34" idx="1"/>
          </p:cNvCxnSpPr>
          <p:nvPr/>
        </p:nvCxnSpPr>
        <p:spPr>
          <a:xfrm>
            <a:off x="5324262" y="1190511"/>
            <a:ext cx="1499509" cy="3380951"/>
          </a:xfrm>
          <a:prstGeom prst="bentConnector3">
            <a:avLst/>
          </a:prstGeom>
          <a:ln w="19050">
            <a:solidFill>
              <a:srgbClr val="FF5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/>
          <p:cNvCxnSpPr>
            <a:cxnSpLocks/>
            <a:stCxn id="58" idx="1"/>
            <a:endCxn id="52" idx="3"/>
          </p:cNvCxnSpPr>
          <p:nvPr/>
        </p:nvCxnSpPr>
        <p:spPr>
          <a:xfrm rot="10800000" flipV="1">
            <a:off x="5324262" y="1190510"/>
            <a:ext cx="1499508" cy="1607889"/>
          </a:xfrm>
          <a:prstGeom prst="bentConnector3">
            <a:avLst>
              <a:gd name="adj1" fmla="val 50000"/>
            </a:avLst>
          </a:prstGeom>
          <a:ln w="19050">
            <a:solidFill>
              <a:srgbClr val="FF5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endCxn id="40" idx="1"/>
          </p:cNvCxnSpPr>
          <p:nvPr/>
        </p:nvCxnSpPr>
        <p:spPr>
          <a:xfrm>
            <a:off x="6109855" y="2792314"/>
            <a:ext cx="677821" cy="10874"/>
          </a:xfrm>
          <a:prstGeom prst="straightConnector1">
            <a:avLst/>
          </a:prstGeom>
          <a:ln w="19050">
            <a:solidFill>
              <a:srgbClr val="FF5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cxnSpLocks/>
            <a:endCxn id="46" idx="3"/>
          </p:cNvCxnSpPr>
          <p:nvPr/>
        </p:nvCxnSpPr>
        <p:spPr>
          <a:xfrm flipH="1">
            <a:off x="5324261" y="4571461"/>
            <a:ext cx="702466" cy="1"/>
          </a:xfrm>
          <a:prstGeom prst="straightConnector1">
            <a:avLst/>
          </a:prstGeom>
          <a:ln w="19050">
            <a:solidFill>
              <a:srgbClr val="FF5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15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5561" y="2656518"/>
            <a:ext cx="1562171" cy="1303582"/>
            <a:chOff x="6866075" y="1495026"/>
            <a:chExt cx="1562171" cy="1303582"/>
          </a:xfrm>
        </p:grpSpPr>
        <p:grpSp>
          <p:nvGrpSpPr>
            <p:cNvPr id="8" name="Group 7"/>
            <p:cNvGrpSpPr/>
            <p:nvPr/>
          </p:nvGrpSpPr>
          <p:grpSpPr>
            <a:xfrm>
              <a:off x="7158694" y="1495026"/>
              <a:ext cx="874892" cy="889575"/>
              <a:chOff x="4487683" y="2271063"/>
              <a:chExt cx="874892" cy="889575"/>
            </a:xfrm>
          </p:grpSpPr>
          <p:sp>
            <p:nvSpPr>
              <p:cNvPr id="11" name="Parallelogram 22"/>
              <p:cNvSpPr/>
              <p:nvPr/>
            </p:nvSpPr>
            <p:spPr>
              <a:xfrm rot="1800000" flipH="1">
                <a:off x="4487683" y="2594089"/>
                <a:ext cx="626295" cy="428240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6295" h="428240">
                    <a:moveTo>
                      <a:pt x="0" y="412578"/>
                    </a:moveTo>
                    <a:lnTo>
                      <a:pt x="236576" y="0"/>
                    </a:lnTo>
                    <a:lnTo>
                      <a:pt x="626295" y="32741"/>
                    </a:lnTo>
                    <a:lnTo>
                      <a:pt x="401413" y="428240"/>
                    </a:lnTo>
                    <a:lnTo>
                      <a:pt x="0" y="41257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Hexagon 11"/>
              <p:cNvSpPr/>
              <p:nvPr/>
            </p:nvSpPr>
            <p:spPr>
              <a:xfrm rot="5400000">
                <a:off x="4531363" y="2332413"/>
                <a:ext cx="889575" cy="766875"/>
              </a:xfrm>
              <a:prstGeom prst="hexagon">
                <a:avLst/>
              </a:prstGeom>
              <a:noFill/>
              <a:ln w="5715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Hexagon 12"/>
              <p:cNvSpPr/>
              <p:nvPr/>
            </p:nvSpPr>
            <p:spPr>
              <a:xfrm rot="5400000">
                <a:off x="4790787" y="2072989"/>
                <a:ext cx="373713" cy="769862"/>
              </a:xfrm>
              <a:prstGeom prst="hexagon">
                <a:avLst>
                  <a:gd name="adj" fmla="val 50000"/>
                  <a:gd name="vf" fmla="val 115470"/>
                </a:avLst>
              </a:prstGeom>
              <a:solidFill>
                <a:srgbClr val="FF5050"/>
              </a:solidFill>
              <a:ln w="3810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" name="Rectangle: Rounded Corners 9"/>
            <p:cNvSpPr/>
            <p:nvPr/>
          </p:nvSpPr>
          <p:spPr>
            <a:xfrm>
              <a:off x="6866075" y="2526600"/>
              <a:ext cx="1562171" cy="272008"/>
            </a:xfrm>
            <a:prstGeom prst="roundRect">
              <a:avLst/>
            </a:prstGeom>
            <a:solidFill>
              <a:srgbClr val="F2F2F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MONOLITH V 1.2.3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15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5561" y="2656518"/>
            <a:ext cx="1562171" cy="1303582"/>
            <a:chOff x="6866075" y="1495026"/>
            <a:chExt cx="1562171" cy="1303582"/>
          </a:xfrm>
        </p:grpSpPr>
        <p:grpSp>
          <p:nvGrpSpPr>
            <p:cNvPr id="8" name="Group 7"/>
            <p:cNvGrpSpPr/>
            <p:nvPr/>
          </p:nvGrpSpPr>
          <p:grpSpPr>
            <a:xfrm>
              <a:off x="7158694" y="1495026"/>
              <a:ext cx="874892" cy="889575"/>
              <a:chOff x="4487683" y="2271063"/>
              <a:chExt cx="874892" cy="889575"/>
            </a:xfrm>
          </p:grpSpPr>
          <p:sp>
            <p:nvSpPr>
              <p:cNvPr id="11" name="Parallelogram 22"/>
              <p:cNvSpPr/>
              <p:nvPr/>
            </p:nvSpPr>
            <p:spPr>
              <a:xfrm rot="1800000" flipH="1">
                <a:off x="4487683" y="2594089"/>
                <a:ext cx="626295" cy="428240"/>
              </a:xfrm>
              <a:custGeom>
                <a:avLst/>
                <a:gdLst>
                  <a:gd name="connsiteX0" fmla="*/ 0 w 620754"/>
                  <a:gd name="connsiteY0" fmla="*/ 417865 h 417865"/>
                  <a:gd name="connsiteX1" fmla="*/ 243294 w 620754"/>
                  <a:gd name="connsiteY1" fmla="*/ 0 h 417865"/>
                  <a:gd name="connsiteX2" fmla="*/ 620754 w 620754"/>
                  <a:gd name="connsiteY2" fmla="*/ 0 h 417865"/>
                  <a:gd name="connsiteX3" fmla="*/ 377460 w 620754"/>
                  <a:gd name="connsiteY3" fmla="*/ 417865 h 417865"/>
                  <a:gd name="connsiteX4" fmla="*/ 0 w 620754"/>
                  <a:gd name="connsiteY4" fmla="*/ 417865 h 417865"/>
                  <a:gd name="connsiteX0" fmla="*/ 0 w 622964"/>
                  <a:gd name="connsiteY0" fmla="*/ 417865 h 417865"/>
                  <a:gd name="connsiteX1" fmla="*/ 243294 w 622964"/>
                  <a:gd name="connsiteY1" fmla="*/ 0 h 417865"/>
                  <a:gd name="connsiteX2" fmla="*/ 622964 w 622964"/>
                  <a:gd name="connsiteY2" fmla="*/ 34272 h 417865"/>
                  <a:gd name="connsiteX3" fmla="*/ 377460 w 622964"/>
                  <a:gd name="connsiteY3" fmla="*/ 417865 h 417865"/>
                  <a:gd name="connsiteX4" fmla="*/ 0 w 622964"/>
                  <a:gd name="connsiteY4" fmla="*/ 417865 h 417865"/>
                  <a:gd name="connsiteX0" fmla="*/ 0 w 622964"/>
                  <a:gd name="connsiteY0" fmla="*/ 417865 h 429771"/>
                  <a:gd name="connsiteX1" fmla="*/ 243294 w 622964"/>
                  <a:gd name="connsiteY1" fmla="*/ 0 h 429771"/>
                  <a:gd name="connsiteX2" fmla="*/ 622964 w 622964"/>
                  <a:gd name="connsiteY2" fmla="*/ 34272 h 429771"/>
                  <a:gd name="connsiteX3" fmla="*/ 398082 w 622964"/>
                  <a:gd name="connsiteY3" fmla="*/ 429771 h 429771"/>
                  <a:gd name="connsiteX4" fmla="*/ 0 w 622964"/>
                  <a:gd name="connsiteY4" fmla="*/ 417865 h 429771"/>
                  <a:gd name="connsiteX0" fmla="*/ 0 w 626295"/>
                  <a:gd name="connsiteY0" fmla="*/ 414109 h 429771"/>
                  <a:gd name="connsiteX1" fmla="*/ 246625 w 626295"/>
                  <a:gd name="connsiteY1" fmla="*/ 0 h 429771"/>
                  <a:gd name="connsiteX2" fmla="*/ 626295 w 626295"/>
                  <a:gd name="connsiteY2" fmla="*/ 34272 h 429771"/>
                  <a:gd name="connsiteX3" fmla="*/ 401413 w 626295"/>
                  <a:gd name="connsiteY3" fmla="*/ 429771 h 429771"/>
                  <a:gd name="connsiteX4" fmla="*/ 0 w 626295"/>
                  <a:gd name="connsiteY4" fmla="*/ 414109 h 429771"/>
                  <a:gd name="connsiteX0" fmla="*/ 0 w 626295"/>
                  <a:gd name="connsiteY0" fmla="*/ 402742 h 418404"/>
                  <a:gd name="connsiteX1" fmla="*/ 234563 w 626295"/>
                  <a:gd name="connsiteY1" fmla="*/ 0 h 418404"/>
                  <a:gd name="connsiteX2" fmla="*/ 626295 w 626295"/>
                  <a:gd name="connsiteY2" fmla="*/ 22905 h 418404"/>
                  <a:gd name="connsiteX3" fmla="*/ 401413 w 626295"/>
                  <a:gd name="connsiteY3" fmla="*/ 418404 h 418404"/>
                  <a:gd name="connsiteX4" fmla="*/ 0 w 626295"/>
                  <a:gd name="connsiteY4" fmla="*/ 402742 h 418404"/>
                  <a:gd name="connsiteX0" fmla="*/ 0 w 626295"/>
                  <a:gd name="connsiteY0" fmla="*/ 412578 h 428240"/>
                  <a:gd name="connsiteX1" fmla="*/ 236576 w 626295"/>
                  <a:gd name="connsiteY1" fmla="*/ 0 h 428240"/>
                  <a:gd name="connsiteX2" fmla="*/ 626295 w 626295"/>
                  <a:gd name="connsiteY2" fmla="*/ 32741 h 428240"/>
                  <a:gd name="connsiteX3" fmla="*/ 401413 w 626295"/>
                  <a:gd name="connsiteY3" fmla="*/ 428240 h 428240"/>
                  <a:gd name="connsiteX4" fmla="*/ 0 w 626295"/>
                  <a:gd name="connsiteY4" fmla="*/ 412578 h 42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6295" h="428240">
                    <a:moveTo>
                      <a:pt x="0" y="412578"/>
                    </a:moveTo>
                    <a:lnTo>
                      <a:pt x="236576" y="0"/>
                    </a:lnTo>
                    <a:lnTo>
                      <a:pt x="626295" y="32741"/>
                    </a:lnTo>
                    <a:lnTo>
                      <a:pt x="401413" y="428240"/>
                    </a:lnTo>
                    <a:lnTo>
                      <a:pt x="0" y="41257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Hexagon 11"/>
              <p:cNvSpPr/>
              <p:nvPr/>
            </p:nvSpPr>
            <p:spPr>
              <a:xfrm rot="5400000">
                <a:off x="4531363" y="2332413"/>
                <a:ext cx="889575" cy="766875"/>
              </a:xfrm>
              <a:prstGeom prst="hexagon">
                <a:avLst/>
              </a:prstGeom>
              <a:noFill/>
              <a:ln w="5715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Hexagon 12"/>
              <p:cNvSpPr/>
              <p:nvPr/>
            </p:nvSpPr>
            <p:spPr>
              <a:xfrm rot="5400000">
                <a:off x="4790787" y="2072989"/>
                <a:ext cx="373713" cy="769862"/>
              </a:xfrm>
              <a:prstGeom prst="hexagon">
                <a:avLst>
                  <a:gd name="adj" fmla="val 50000"/>
                  <a:gd name="vf" fmla="val 115470"/>
                </a:avLst>
              </a:prstGeom>
              <a:solidFill>
                <a:srgbClr val="FF5050"/>
              </a:solidFill>
              <a:ln w="38100" cap="rnd">
                <a:solidFill>
                  <a:srgbClr val="FF5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" name="Rectangle: Rounded Corners 9"/>
            <p:cNvSpPr/>
            <p:nvPr/>
          </p:nvSpPr>
          <p:spPr>
            <a:xfrm>
              <a:off x="6866075" y="2526600"/>
              <a:ext cx="1562171" cy="272008"/>
            </a:xfrm>
            <a:prstGeom prst="roundRect">
              <a:avLst/>
            </a:prstGeom>
            <a:solidFill>
              <a:srgbClr val="F2F2F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rgbClr val="FF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MICROSERVICE V 1.2.3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49193" y="2656518"/>
            <a:ext cx="874892" cy="889575"/>
            <a:chOff x="4487683" y="2271063"/>
            <a:chExt cx="874892" cy="889575"/>
          </a:xfrm>
        </p:grpSpPr>
        <p:sp>
          <p:nvSpPr>
            <p:cNvPr id="17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346206" y="4222628"/>
            <a:ext cx="874892" cy="889575"/>
            <a:chOff x="4487683" y="2271063"/>
            <a:chExt cx="874892" cy="889575"/>
          </a:xfrm>
        </p:grpSpPr>
        <p:sp>
          <p:nvSpPr>
            <p:cNvPr id="25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Hexagon 25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Hexagon 26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343220" y="1076247"/>
            <a:ext cx="874892" cy="889575"/>
            <a:chOff x="4487683" y="2271063"/>
            <a:chExt cx="874892" cy="889575"/>
          </a:xfrm>
        </p:grpSpPr>
        <p:sp>
          <p:nvSpPr>
            <p:cNvPr id="29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Hexagon 29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Hexagon 30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639200" y="1109083"/>
            <a:ext cx="874892" cy="889575"/>
            <a:chOff x="4487683" y="2271063"/>
            <a:chExt cx="874892" cy="889575"/>
          </a:xfrm>
        </p:grpSpPr>
        <p:sp>
          <p:nvSpPr>
            <p:cNvPr id="33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Hexagon 33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Hexagon 34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30012" y="4222628"/>
            <a:ext cx="874892" cy="889575"/>
            <a:chOff x="4487683" y="2271063"/>
            <a:chExt cx="874892" cy="889575"/>
          </a:xfrm>
        </p:grpSpPr>
        <p:sp>
          <p:nvSpPr>
            <p:cNvPr id="41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Hexagon 41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Hexagon 42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240110" y="2686251"/>
            <a:ext cx="874892" cy="889575"/>
            <a:chOff x="4487683" y="2271063"/>
            <a:chExt cx="874892" cy="889575"/>
          </a:xfrm>
        </p:grpSpPr>
        <p:sp>
          <p:nvSpPr>
            <p:cNvPr id="49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Hexagon 49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Hexagon 50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237123" y="4252361"/>
            <a:ext cx="874892" cy="889575"/>
            <a:chOff x="4487683" y="2271063"/>
            <a:chExt cx="874892" cy="889575"/>
          </a:xfrm>
        </p:grpSpPr>
        <p:sp>
          <p:nvSpPr>
            <p:cNvPr id="53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Hexagon 53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Hexagon 54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234137" y="1105980"/>
            <a:ext cx="874892" cy="889575"/>
            <a:chOff x="4487683" y="2271063"/>
            <a:chExt cx="874892" cy="889575"/>
          </a:xfrm>
        </p:grpSpPr>
        <p:sp>
          <p:nvSpPr>
            <p:cNvPr id="57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Hexagon 57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Hexagon 58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1017883" y="2736729"/>
            <a:ext cx="874892" cy="889575"/>
            <a:chOff x="4487683" y="2271063"/>
            <a:chExt cx="874892" cy="889575"/>
          </a:xfrm>
        </p:grpSpPr>
        <p:sp>
          <p:nvSpPr>
            <p:cNvPr id="61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Hexagon 61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Hexagon 62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1014896" y="4302839"/>
            <a:ext cx="874892" cy="889575"/>
            <a:chOff x="4487683" y="2271063"/>
            <a:chExt cx="874892" cy="889575"/>
          </a:xfrm>
        </p:grpSpPr>
        <p:sp>
          <p:nvSpPr>
            <p:cNvPr id="65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Hexagon 65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Hexagon 66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1011910" y="1156458"/>
            <a:ext cx="874892" cy="889575"/>
            <a:chOff x="4487683" y="2271063"/>
            <a:chExt cx="874892" cy="889575"/>
          </a:xfrm>
        </p:grpSpPr>
        <p:sp>
          <p:nvSpPr>
            <p:cNvPr id="69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Hexagon 69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Hexagon 70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44085" y="2586218"/>
            <a:ext cx="874892" cy="889575"/>
            <a:chOff x="4487683" y="2271063"/>
            <a:chExt cx="874892" cy="889575"/>
          </a:xfrm>
        </p:grpSpPr>
        <p:sp>
          <p:nvSpPr>
            <p:cNvPr id="97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8" name="Hexagon 97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9" name="Hexagon 98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41098" y="4152328"/>
            <a:ext cx="874892" cy="889575"/>
            <a:chOff x="4487683" y="2271063"/>
            <a:chExt cx="874892" cy="889575"/>
          </a:xfrm>
        </p:grpSpPr>
        <p:sp>
          <p:nvSpPr>
            <p:cNvPr id="101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Hexagon 101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Hexagon 102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38112" y="1005947"/>
            <a:ext cx="874892" cy="889575"/>
            <a:chOff x="4487683" y="2271063"/>
            <a:chExt cx="874892" cy="889575"/>
          </a:xfrm>
        </p:grpSpPr>
        <p:sp>
          <p:nvSpPr>
            <p:cNvPr id="105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Hexagon 105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Hexagon 106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135002" y="2615951"/>
            <a:ext cx="874892" cy="889575"/>
            <a:chOff x="4487683" y="2271063"/>
            <a:chExt cx="874892" cy="889575"/>
          </a:xfrm>
        </p:grpSpPr>
        <p:sp>
          <p:nvSpPr>
            <p:cNvPr id="109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Hexagon 109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Hexagon 110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132015" y="4182061"/>
            <a:ext cx="874892" cy="889575"/>
            <a:chOff x="4487683" y="2271063"/>
            <a:chExt cx="874892" cy="889575"/>
          </a:xfrm>
        </p:grpSpPr>
        <p:sp>
          <p:nvSpPr>
            <p:cNvPr id="113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Hexagon 113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Hexagon 114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2129029" y="1035680"/>
            <a:ext cx="874892" cy="889575"/>
            <a:chOff x="4487683" y="2271063"/>
            <a:chExt cx="874892" cy="889575"/>
          </a:xfrm>
        </p:grpSpPr>
        <p:sp>
          <p:nvSpPr>
            <p:cNvPr id="117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Hexagon 117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Hexagon 118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3912775" y="2666429"/>
            <a:ext cx="874892" cy="889575"/>
            <a:chOff x="4487683" y="2271063"/>
            <a:chExt cx="874892" cy="889575"/>
          </a:xfrm>
        </p:grpSpPr>
        <p:sp>
          <p:nvSpPr>
            <p:cNvPr id="121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Hexagon 121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Hexagon 122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909788" y="4232539"/>
            <a:ext cx="874892" cy="889575"/>
            <a:chOff x="4487683" y="2271063"/>
            <a:chExt cx="874892" cy="889575"/>
          </a:xfrm>
        </p:grpSpPr>
        <p:sp>
          <p:nvSpPr>
            <p:cNvPr id="125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Hexagon 125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Hexagon 126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906802" y="1086158"/>
            <a:ext cx="874892" cy="889575"/>
            <a:chOff x="4487683" y="2271063"/>
            <a:chExt cx="874892" cy="889575"/>
          </a:xfrm>
        </p:grpSpPr>
        <p:sp>
          <p:nvSpPr>
            <p:cNvPr id="129" name="Parallelogram 22"/>
            <p:cNvSpPr/>
            <p:nvPr/>
          </p:nvSpPr>
          <p:spPr>
            <a:xfrm rot="1800000" flipH="1">
              <a:off x="4487683" y="2594089"/>
              <a:ext cx="626295" cy="428240"/>
            </a:xfrm>
            <a:custGeom>
              <a:avLst/>
              <a:gdLst>
                <a:gd name="connsiteX0" fmla="*/ 0 w 620754"/>
                <a:gd name="connsiteY0" fmla="*/ 417865 h 417865"/>
                <a:gd name="connsiteX1" fmla="*/ 243294 w 620754"/>
                <a:gd name="connsiteY1" fmla="*/ 0 h 417865"/>
                <a:gd name="connsiteX2" fmla="*/ 620754 w 620754"/>
                <a:gd name="connsiteY2" fmla="*/ 0 h 417865"/>
                <a:gd name="connsiteX3" fmla="*/ 377460 w 620754"/>
                <a:gd name="connsiteY3" fmla="*/ 417865 h 417865"/>
                <a:gd name="connsiteX4" fmla="*/ 0 w 620754"/>
                <a:gd name="connsiteY4" fmla="*/ 417865 h 417865"/>
                <a:gd name="connsiteX0" fmla="*/ 0 w 622964"/>
                <a:gd name="connsiteY0" fmla="*/ 417865 h 417865"/>
                <a:gd name="connsiteX1" fmla="*/ 243294 w 622964"/>
                <a:gd name="connsiteY1" fmla="*/ 0 h 417865"/>
                <a:gd name="connsiteX2" fmla="*/ 622964 w 622964"/>
                <a:gd name="connsiteY2" fmla="*/ 34272 h 417865"/>
                <a:gd name="connsiteX3" fmla="*/ 377460 w 622964"/>
                <a:gd name="connsiteY3" fmla="*/ 417865 h 417865"/>
                <a:gd name="connsiteX4" fmla="*/ 0 w 622964"/>
                <a:gd name="connsiteY4" fmla="*/ 417865 h 417865"/>
                <a:gd name="connsiteX0" fmla="*/ 0 w 622964"/>
                <a:gd name="connsiteY0" fmla="*/ 417865 h 429771"/>
                <a:gd name="connsiteX1" fmla="*/ 243294 w 622964"/>
                <a:gd name="connsiteY1" fmla="*/ 0 h 429771"/>
                <a:gd name="connsiteX2" fmla="*/ 622964 w 622964"/>
                <a:gd name="connsiteY2" fmla="*/ 34272 h 429771"/>
                <a:gd name="connsiteX3" fmla="*/ 398082 w 622964"/>
                <a:gd name="connsiteY3" fmla="*/ 429771 h 429771"/>
                <a:gd name="connsiteX4" fmla="*/ 0 w 622964"/>
                <a:gd name="connsiteY4" fmla="*/ 417865 h 429771"/>
                <a:gd name="connsiteX0" fmla="*/ 0 w 626295"/>
                <a:gd name="connsiteY0" fmla="*/ 414109 h 429771"/>
                <a:gd name="connsiteX1" fmla="*/ 246625 w 626295"/>
                <a:gd name="connsiteY1" fmla="*/ 0 h 429771"/>
                <a:gd name="connsiteX2" fmla="*/ 626295 w 626295"/>
                <a:gd name="connsiteY2" fmla="*/ 34272 h 429771"/>
                <a:gd name="connsiteX3" fmla="*/ 401413 w 626295"/>
                <a:gd name="connsiteY3" fmla="*/ 429771 h 429771"/>
                <a:gd name="connsiteX4" fmla="*/ 0 w 626295"/>
                <a:gd name="connsiteY4" fmla="*/ 414109 h 429771"/>
                <a:gd name="connsiteX0" fmla="*/ 0 w 626295"/>
                <a:gd name="connsiteY0" fmla="*/ 402742 h 418404"/>
                <a:gd name="connsiteX1" fmla="*/ 234563 w 626295"/>
                <a:gd name="connsiteY1" fmla="*/ 0 h 418404"/>
                <a:gd name="connsiteX2" fmla="*/ 626295 w 626295"/>
                <a:gd name="connsiteY2" fmla="*/ 22905 h 418404"/>
                <a:gd name="connsiteX3" fmla="*/ 401413 w 626295"/>
                <a:gd name="connsiteY3" fmla="*/ 418404 h 418404"/>
                <a:gd name="connsiteX4" fmla="*/ 0 w 626295"/>
                <a:gd name="connsiteY4" fmla="*/ 402742 h 418404"/>
                <a:gd name="connsiteX0" fmla="*/ 0 w 626295"/>
                <a:gd name="connsiteY0" fmla="*/ 412578 h 428240"/>
                <a:gd name="connsiteX1" fmla="*/ 236576 w 626295"/>
                <a:gd name="connsiteY1" fmla="*/ 0 h 428240"/>
                <a:gd name="connsiteX2" fmla="*/ 626295 w 626295"/>
                <a:gd name="connsiteY2" fmla="*/ 32741 h 428240"/>
                <a:gd name="connsiteX3" fmla="*/ 401413 w 626295"/>
                <a:gd name="connsiteY3" fmla="*/ 428240 h 428240"/>
                <a:gd name="connsiteX4" fmla="*/ 0 w 626295"/>
                <a:gd name="connsiteY4" fmla="*/ 412578 h 42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295" h="428240">
                  <a:moveTo>
                    <a:pt x="0" y="412578"/>
                  </a:moveTo>
                  <a:lnTo>
                    <a:pt x="236576" y="0"/>
                  </a:lnTo>
                  <a:lnTo>
                    <a:pt x="626295" y="32741"/>
                  </a:lnTo>
                  <a:lnTo>
                    <a:pt x="401413" y="428240"/>
                  </a:lnTo>
                  <a:lnTo>
                    <a:pt x="0" y="4125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0" name="Hexagon 129"/>
            <p:cNvSpPr/>
            <p:nvPr/>
          </p:nvSpPr>
          <p:spPr>
            <a:xfrm rot="5400000">
              <a:off x="4531363" y="2332413"/>
              <a:ext cx="889575" cy="766875"/>
            </a:xfrm>
            <a:prstGeom prst="hexagon">
              <a:avLst/>
            </a:prstGeom>
            <a:noFill/>
            <a:ln w="5715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1" name="Hexagon 130"/>
            <p:cNvSpPr/>
            <p:nvPr/>
          </p:nvSpPr>
          <p:spPr>
            <a:xfrm rot="5400000">
              <a:off x="4790787" y="2072989"/>
              <a:ext cx="373713" cy="769862"/>
            </a:xfrm>
            <a:prstGeom prst="hexagon">
              <a:avLst>
                <a:gd name="adj" fmla="val 50000"/>
                <a:gd name="vf" fmla="val 115470"/>
              </a:avLst>
            </a:prstGeom>
            <a:solidFill>
              <a:srgbClr val="FF5050"/>
            </a:solidFill>
            <a:ln w="38100" cap="rnd">
              <a:solidFill>
                <a:srgbClr val="FF5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32" name="Connector: Curved 131"/>
          <p:cNvCxnSpPr>
            <a:stCxn id="106" idx="5"/>
            <a:endCxn id="110" idx="1"/>
          </p:cNvCxnSpPr>
          <p:nvPr/>
        </p:nvCxnSpPr>
        <p:spPr>
          <a:xfrm>
            <a:off x="1110017" y="1703803"/>
            <a:ext cx="1130015" cy="1610004"/>
          </a:xfrm>
          <a:prstGeom prst="curvedConnector3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/>
          <p:cNvCxnSpPr>
            <a:stCxn id="110" idx="0"/>
            <a:endCxn id="103" idx="3"/>
          </p:cNvCxnSpPr>
          <p:nvPr/>
        </p:nvCxnSpPr>
        <p:spPr>
          <a:xfrm rot="5400000">
            <a:off x="1353863" y="2882722"/>
            <a:ext cx="646803" cy="1892410"/>
          </a:xfrm>
          <a:prstGeom prst="curvedConnector3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/>
          <p:cNvCxnSpPr>
            <a:stCxn id="115" idx="3"/>
            <a:endCxn id="122" idx="0"/>
          </p:cNvCxnSpPr>
          <p:nvPr/>
        </p:nvCxnSpPr>
        <p:spPr>
          <a:xfrm rot="5400000" flipH="1" flipV="1">
            <a:off x="3198580" y="2979400"/>
            <a:ext cx="626058" cy="1779266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Curved 140"/>
          <p:cNvCxnSpPr>
            <a:stCxn id="127" idx="3"/>
            <a:endCxn id="42" idx="1"/>
          </p:cNvCxnSpPr>
          <p:nvPr/>
        </p:nvCxnSpPr>
        <p:spPr>
          <a:xfrm rot="16200000" flipH="1">
            <a:off x="4723423" y="3908866"/>
            <a:ext cx="687944" cy="1335293"/>
          </a:xfrm>
          <a:prstGeom prst="curvedConnector4">
            <a:avLst>
              <a:gd name="adj1" fmla="val -33229"/>
              <a:gd name="adj2" fmla="val 547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/>
          <p:cNvCxnSpPr>
            <a:stCxn id="130" idx="0"/>
            <a:endCxn id="34" idx="1"/>
          </p:cNvCxnSpPr>
          <p:nvPr/>
        </p:nvCxnSpPr>
        <p:spPr>
          <a:xfrm rot="5400000" flipH="1" flipV="1">
            <a:off x="4985352" y="1216855"/>
            <a:ext cx="168794" cy="1348961"/>
          </a:xfrm>
          <a:prstGeom prst="curvedConnector4">
            <a:avLst>
              <a:gd name="adj1" fmla="val -135431"/>
              <a:gd name="adj2" fmla="val 64212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Curved 146"/>
          <p:cNvCxnSpPr>
            <a:stCxn id="118" idx="0"/>
            <a:endCxn id="19" idx="3"/>
          </p:cNvCxnSpPr>
          <p:nvPr/>
        </p:nvCxnSpPr>
        <p:spPr>
          <a:xfrm rot="16200000" flipH="1">
            <a:off x="4862693" y="-319942"/>
            <a:ext cx="731264" cy="5221658"/>
          </a:xfrm>
          <a:prstGeom prst="curvedConnector3">
            <a:avLst>
              <a:gd name="adj1" fmla="val 76325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Curved 150"/>
          <p:cNvCxnSpPr>
            <a:stCxn id="12" idx="5"/>
            <a:endCxn id="30" idx="1"/>
          </p:cNvCxnSpPr>
          <p:nvPr/>
        </p:nvCxnSpPr>
        <p:spPr>
          <a:xfrm flipV="1">
            <a:off x="6460085" y="1774103"/>
            <a:ext cx="988165" cy="1580271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Curved 154"/>
          <p:cNvCxnSpPr>
            <a:stCxn id="12" idx="5"/>
            <a:endCxn id="27" idx="3"/>
          </p:cNvCxnSpPr>
          <p:nvPr/>
        </p:nvCxnSpPr>
        <p:spPr>
          <a:xfrm>
            <a:off x="6460085" y="3354374"/>
            <a:ext cx="1376082" cy="868255"/>
          </a:xfrm>
          <a:prstGeom prst="curvedConnector2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/>
          <p:cNvCxnSpPr>
            <a:stCxn id="42" idx="5"/>
            <a:endCxn id="26" idx="2"/>
          </p:cNvCxnSpPr>
          <p:nvPr/>
        </p:nvCxnSpPr>
        <p:spPr>
          <a:xfrm flipV="1">
            <a:off x="6501917" y="4414347"/>
            <a:ext cx="949319" cy="506137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/>
          <p:cNvCxnSpPr>
            <a:stCxn id="27" idx="4"/>
            <a:endCxn id="50" idx="1"/>
          </p:cNvCxnSpPr>
          <p:nvPr/>
        </p:nvCxnSpPr>
        <p:spPr>
          <a:xfrm flipV="1">
            <a:off x="8221098" y="3384107"/>
            <a:ext cx="1124042" cy="1025379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Curved 165"/>
          <p:cNvCxnSpPr>
            <a:endCxn id="58" idx="0"/>
          </p:cNvCxnSpPr>
          <p:nvPr/>
        </p:nvCxnSpPr>
        <p:spPr>
          <a:xfrm flipV="1">
            <a:off x="8103268" y="1995555"/>
            <a:ext cx="1619336" cy="815534"/>
          </a:xfrm>
          <a:prstGeom prst="curvedConnector2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Curved 168"/>
          <p:cNvCxnSpPr>
            <a:stCxn id="30" idx="5"/>
            <a:endCxn id="63" idx="1"/>
          </p:cNvCxnSpPr>
          <p:nvPr/>
        </p:nvCxnSpPr>
        <p:spPr>
          <a:xfrm>
            <a:off x="8215125" y="1774103"/>
            <a:ext cx="2907788" cy="1149484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Curved 171"/>
          <p:cNvCxnSpPr>
            <a:stCxn id="55" idx="3"/>
            <a:endCxn id="67" idx="3"/>
          </p:cNvCxnSpPr>
          <p:nvPr/>
        </p:nvCxnSpPr>
        <p:spPr>
          <a:xfrm rot="16200000" flipH="1">
            <a:off x="10590731" y="3388715"/>
            <a:ext cx="50478" cy="1777773"/>
          </a:xfrm>
          <a:prstGeom prst="curvedConnector3">
            <a:avLst>
              <a:gd name="adj1" fmla="val -845269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or: Curved 174"/>
          <p:cNvCxnSpPr>
            <a:stCxn id="62" idx="1"/>
            <a:endCxn id="55" idx="3"/>
          </p:cNvCxnSpPr>
          <p:nvPr/>
        </p:nvCxnSpPr>
        <p:spPr>
          <a:xfrm rot="10800000" flipV="1">
            <a:off x="9727085" y="3434584"/>
            <a:ext cx="1395829" cy="817777"/>
          </a:xfrm>
          <a:prstGeom prst="curvedConnector2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Curved 177"/>
          <p:cNvCxnSpPr>
            <a:stCxn id="50" idx="0"/>
            <a:endCxn id="55" idx="1"/>
          </p:cNvCxnSpPr>
          <p:nvPr/>
        </p:nvCxnSpPr>
        <p:spPr>
          <a:xfrm rot="5400000">
            <a:off x="9103669" y="3814310"/>
            <a:ext cx="863393" cy="386424"/>
          </a:xfrm>
          <a:prstGeom prst="curvedConnector4">
            <a:avLst>
              <a:gd name="adj1" fmla="val 31261"/>
              <a:gd name="adj2" fmla="val 159158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Curved 180"/>
          <p:cNvCxnSpPr>
            <a:stCxn id="70" idx="2"/>
            <a:endCxn id="51" idx="4"/>
          </p:cNvCxnSpPr>
          <p:nvPr/>
        </p:nvCxnSpPr>
        <p:spPr>
          <a:xfrm rot="10800000" flipV="1">
            <a:off x="10115002" y="1348177"/>
            <a:ext cx="1001938" cy="1524932"/>
          </a:xfrm>
          <a:prstGeom prst="curvedConnector3">
            <a:avLst>
              <a:gd name="adj1" fmla="val 50000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Curved 133"/>
          <p:cNvCxnSpPr>
            <a:stCxn id="98" idx="0"/>
            <a:endCxn id="110" idx="0"/>
          </p:cNvCxnSpPr>
          <p:nvPr/>
        </p:nvCxnSpPr>
        <p:spPr>
          <a:xfrm rot="16200000" flipH="1">
            <a:off x="1663144" y="2545200"/>
            <a:ext cx="29733" cy="1890917"/>
          </a:xfrm>
          <a:prstGeom prst="curvedConnector3">
            <a:avLst>
              <a:gd name="adj1" fmla="val 662506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Curved 134"/>
          <p:cNvCxnSpPr>
            <a:stCxn id="110" idx="5"/>
            <a:endCxn id="122" idx="5"/>
          </p:cNvCxnSpPr>
          <p:nvPr/>
        </p:nvCxnSpPr>
        <p:spPr>
          <a:xfrm>
            <a:off x="3006907" y="3313807"/>
            <a:ext cx="1777773" cy="50478"/>
          </a:xfrm>
          <a:prstGeom prst="curvedConnector5">
            <a:avLst>
              <a:gd name="adj1" fmla="val 24981"/>
              <a:gd name="adj2" fmla="val -1488965"/>
              <a:gd name="adj3" fmla="val 112859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Curved 136"/>
          <p:cNvCxnSpPr>
            <a:stCxn id="114" idx="5"/>
            <a:endCxn id="126" idx="0"/>
          </p:cNvCxnSpPr>
          <p:nvPr/>
        </p:nvCxnSpPr>
        <p:spPr>
          <a:xfrm>
            <a:off x="3003920" y="4879917"/>
            <a:ext cx="1394335" cy="242197"/>
          </a:xfrm>
          <a:prstGeom prst="curvedConnector4">
            <a:avLst>
              <a:gd name="adj1" fmla="val 31850"/>
              <a:gd name="adj2" fmla="val 194386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Curved 137"/>
          <p:cNvCxnSpPr>
            <a:stCxn id="35" idx="3"/>
            <a:endCxn id="31" idx="3"/>
          </p:cNvCxnSpPr>
          <p:nvPr/>
        </p:nvCxnSpPr>
        <p:spPr>
          <a:xfrm rot="5400000" flipH="1" flipV="1">
            <a:off x="6964753" y="240656"/>
            <a:ext cx="32836" cy="1704020"/>
          </a:xfrm>
          <a:prstGeom prst="curvedConnector3">
            <a:avLst>
              <a:gd name="adj1" fmla="val 1399412"/>
            </a:avLst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40058" y="4366904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1.0.0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2432330" y="4380939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4.1.7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211430" y="4448815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2.1.0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5930729" y="4423379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1.0.9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7633017" y="4424094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7.1.1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9547284" y="4454303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4.1.5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11308429" y="4487556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1.0.11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540058" y="2785522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1.3.0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2420535" y="2808385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4.6.4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211430" y="2872793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1.1.1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5888000" y="2856119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9.1.5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646676" y="2855205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5.3.7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9541657" y="2881601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1.0.0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1334485" y="2947408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6.6.3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40058" y="1209740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1.0.6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2419949" y="1237526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6.2.8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4191740" y="1313364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4.4.5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5943395" y="1313363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8.2.1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7618387" y="1289916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1.2.3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9544002" y="1312708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3.5.1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11306942" y="1371103"/>
            <a:ext cx="749602" cy="672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RightUp"/>
              <a:lightRig rig="threePt" dir="t"/>
            </a:scene3d>
          </a:bodyPr>
          <a:lstStyle/>
          <a:p>
            <a:pPr algn="ctr"/>
            <a:r>
              <a:rPr lang="en-GB" sz="1200" dirty="0">
                <a:solidFill>
                  <a:srgbClr val="FF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7.4.1</a:t>
            </a:r>
          </a:p>
        </p:txBody>
      </p:sp>
    </p:spTree>
    <p:extLst>
      <p:ext uri="{BB962C8B-B14F-4D97-AF65-F5344CB8AC3E}">
        <p14:creationId xmlns:p14="http://schemas.microsoft.com/office/powerpoint/2010/main" val="30606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3202855" y="330017"/>
            <a:ext cx="5041985" cy="797743"/>
            <a:chOff x="3202855" y="330017"/>
            <a:chExt cx="5041985" cy="797743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4230998" y="335280"/>
              <a:ext cx="4013842" cy="792480"/>
            </a:xfrm>
            <a:prstGeom prst="roundRect">
              <a:avLst>
                <a:gd name="adj" fmla="val 8247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Functions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202855" y="330017"/>
              <a:ext cx="900871" cy="792480"/>
              <a:chOff x="3202855" y="559140"/>
              <a:chExt cx="900871" cy="792480"/>
            </a:xfrm>
          </p:grpSpPr>
          <p:sp>
            <p:nvSpPr>
              <p:cNvPr id="22" name="Rectangle: Rounded Corners 21"/>
              <p:cNvSpPr/>
              <p:nvPr/>
            </p:nvSpPr>
            <p:spPr>
              <a:xfrm>
                <a:off x="3202855" y="559140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5151" y="743246"/>
                <a:ext cx="456278" cy="457262"/>
              </a:xfrm>
              <a:prstGeom prst="rect">
                <a:avLst/>
              </a:prstGeom>
            </p:spPr>
          </p:pic>
        </p:grpSp>
      </p:grpSp>
      <p:grpSp>
        <p:nvGrpSpPr>
          <p:cNvPr id="59" name="Group 58"/>
          <p:cNvGrpSpPr/>
          <p:nvPr/>
        </p:nvGrpSpPr>
        <p:grpSpPr>
          <a:xfrm>
            <a:off x="3202855" y="1295339"/>
            <a:ext cx="5041985" cy="808364"/>
            <a:chOff x="3202855" y="1295339"/>
            <a:chExt cx="5041985" cy="808364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230998" y="1295339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App Service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202855" y="1311223"/>
              <a:ext cx="900871" cy="792480"/>
              <a:chOff x="3202855" y="1539823"/>
              <a:chExt cx="900871" cy="792480"/>
            </a:xfrm>
          </p:grpSpPr>
          <p:sp>
            <p:nvSpPr>
              <p:cNvPr id="21" name="Rectangle: Rounded Corners 20"/>
              <p:cNvSpPr/>
              <p:nvPr/>
            </p:nvSpPr>
            <p:spPr>
              <a:xfrm>
                <a:off x="3202855" y="1539823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grpSp>
            <p:nvGrpSpPr>
              <p:cNvPr id="8" name="Group 4"/>
              <p:cNvGrpSpPr>
                <a:grpSpLocks noChangeAspect="1"/>
              </p:cNvGrpSpPr>
              <p:nvPr/>
            </p:nvGrpSpPr>
            <p:grpSpPr bwMode="auto">
              <a:xfrm>
                <a:off x="3456132" y="1738227"/>
                <a:ext cx="394315" cy="394315"/>
                <a:chOff x="2401" y="976"/>
                <a:chExt cx="373" cy="373"/>
              </a:xfrm>
            </p:grpSpPr>
            <p:sp>
              <p:nvSpPr>
                <p:cNvPr id="10" name="Freeform 5"/>
                <p:cNvSpPr>
                  <a:spLocks/>
                </p:cNvSpPr>
                <p:nvPr/>
              </p:nvSpPr>
              <p:spPr bwMode="auto">
                <a:xfrm>
                  <a:off x="2401" y="1173"/>
                  <a:ext cx="176" cy="176"/>
                </a:xfrm>
                <a:custGeom>
                  <a:avLst/>
                  <a:gdLst>
                    <a:gd name="T0" fmla="*/ 352 w 411"/>
                    <a:gd name="T1" fmla="*/ 350 h 409"/>
                    <a:gd name="T2" fmla="*/ 61 w 411"/>
                    <a:gd name="T3" fmla="*/ 350 h 409"/>
                    <a:gd name="T4" fmla="*/ 61 w 411"/>
                    <a:gd name="T5" fmla="*/ 62 h 409"/>
                    <a:gd name="T6" fmla="*/ 119 w 411"/>
                    <a:gd name="T7" fmla="*/ 62 h 409"/>
                    <a:gd name="T8" fmla="*/ 108 w 411"/>
                    <a:gd name="T9" fmla="*/ 4 h 409"/>
                    <a:gd name="T10" fmla="*/ 108 w 411"/>
                    <a:gd name="T11" fmla="*/ 0 h 409"/>
                    <a:gd name="T12" fmla="*/ 0 w 411"/>
                    <a:gd name="T13" fmla="*/ 0 h 409"/>
                    <a:gd name="T14" fmla="*/ 0 w 411"/>
                    <a:gd name="T15" fmla="*/ 409 h 409"/>
                    <a:gd name="T16" fmla="*/ 411 w 411"/>
                    <a:gd name="T17" fmla="*/ 409 h 409"/>
                    <a:gd name="T18" fmla="*/ 411 w 411"/>
                    <a:gd name="T19" fmla="*/ 168 h 409"/>
                    <a:gd name="T20" fmla="*/ 352 w 411"/>
                    <a:gd name="T21" fmla="*/ 168 h 409"/>
                    <a:gd name="T22" fmla="*/ 352 w 411"/>
                    <a:gd name="T23" fmla="*/ 350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1" h="409">
                      <a:moveTo>
                        <a:pt x="352" y="350"/>
                      </a:moveTo>
                      <a:lnTo>
                        <a:pt x="61" y="350"/>
                      </a:lnTo>
                      <a:lnTo>
                        <a:pt x="61" y="62"/>
                      </a:lnTo>
                      <a:lnTo>
                        <a:pt x="119" y="62"/>
                      </a:lnTo>
                      <a:cubicBezTo>
                        <a:pt x="112" y="45"/>
                        <a:pt x="108" y="26"/>
                        <a:pt x="108" y="4"/>
                      </a:cubicBezTo>
                      <a:cubicBezTo>
                        <a:pt x="108" y="4"/>
                        <a:pt x="108" y="2"/>
                        <a:pt x="108" y="0"/>
                      </a:cubicBezTo>
                      <a:lnTo>
                        <a:pt x="0" y="0"/>
                      </a:lnTo>
                      <a:lnTo>
                        <a:pt x="0" y="409"/>
                      </a:lnTo>
                      <a:lnTo>
                        <a:pt x="411" y="409"/>
                      </a:lnTo>
                      <a:lnTo>
                        <a:pt x="411" y="168"/>
                      </a:lnTo>
                      <a:lnTo>
                        <a:pt x="352" y="168"/>
                      </a:lnTo>
                      <a:lnTo>
                        <a:pt x="352" y="3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2598" y="1173"/>
                  <a:ext cx="176" cy="176"/>
                </a:xfrm>
                <a:custGeom>
                  <a:avLst/>
                  <a:gdLst>
                    <a:gd name="T0" fmla="*/ 296 w 411"/>
                    <a:gd name="T1" fmla="*/ 62 h 409"/>
                    <a:gd name="T2" fmla="*/ 349 w 411"/>
                    <a:gd name="T3" fmla="*/ 62 h 409"/>
                    <a:gd name="T4" fmla="*/ 349 w 411"/>
                    <a:gd name="T5" fmla="*/ 350 h 409"/>
                    <a:gd name="T6" fmla="*/ 59 w 411"/>
                    <a:gd name="T7" fmla="*/ 350 h 409"/>
                    <a:gd name="T8" fmla="*/ 59 w 411"/>
                    <a:gd name="T9" fmla="*/ 168 h 409"/>
                    <a:gd name="T10" fmla="*/ 0 w 411"/>
                    <a:gd name="T11" fmla="*/ 168 h 409"/>
                    <a:gd name="T12" fmla="*/ 0 w 411"/>
                    <a:gd name="T13" fmla="*/ 409 h 409"/>
                    <a:gd name="T14" fmla="*/ 411 w 411"/>
                    <a:gd name="T15" fmla="*/ 409 h 409"/>
                    <a:gd name="T16" fmla="*/ 411 w 411"/>
                    <a:gd name="T17" fmla="*/ 0 h 409"/>
                    <a:gd name="T18" fmla="*/ 281 w 411"/>
                    <a:gd name="T19" fmla="*/ 0 h 409"/>
                    <a:gd name="T20" fmla="*/ 296 w 411"/>
                    <a:gd name="T21" fmla="*/ 57 h 409"/>
                    <a:gd name="T22" fmla="*/ 296 w 411"/>
                    <a:gd name="T23" fmla="*/ 62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1" h="409">
                      <a:moveTo>
                        <a:pt x="296" y="62"/>
                      </a:moveTo>
                      <a:lnTo>
                        <a:pt x="349" y="62"/>
                      </a:lnTo>
                      <a:lnTo>
                        <a:pt x="349" y="350"/>
                      </a:lnTo>
                      <a:lnTo>
                        <a:pt x="59" y="350"/>
                      </a:lnTo>
                      <a:lnTo>
                        <a:pt x="59" y="168"/>
                      </a:lnTo>
                      <a:lnTo>
                        <a:pt x="0" y="168"/>
                      </a:lnTo>
                      <a:lnTo>
                        <a:pt x="0" y="409"/>
                      </a:lnTo>
                      <a:lnTo>
                        <a:pt x="411" y="409"/>
                      </a:lnTo>
                      <a:lnTo>
                        <a:pt x="411" y="0"/>
                      </a:lnTo>
                      <a:lnTo>
                        <a:pt x="281" y="0"/>
                      </a:lnTo>
                      <a:cubicBezTo>
                        <a:pt x="292" y="17"/>
                        <a:pt x="296" y="36"/>
                        <a:pt x="296" y="57"/>
                      </a:cubicBezTo>
                      <a:cubicBezTo>
                        <a:pt x="296" y="60"/>
                        <a:pt x="296" y="60"/>
                        <a:pt x="296" y="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2401" y="977"/>
                  <a:ext cx="176" cy="175"/>
                </a:xfrm>
                <a:custGeom>
                  <a:avLst/>
                  <a:gdLst>
                    <a:gd name="T0" fmla="*/ 59 w 409"/>
                    <a:gd name="T1" fmla="*/ 347 h 408"/>
                    <a:gd name="T2" fmla="*/ 59 w 409"/>
                    <a:gd name="T3" fmla="*/ 59 h 408"/>
                    <a:gd name="T4" fmla="*/ 350 w 409"/>
                    <a:gd name="T5" fmla="*/ 59 h 408"/>
                    <a:gd name="T6" fmla="*/ 350 w 409"/>
                    <a:gd name="T7" fmla="*/ 226 h 408"/>
                    <a:gd name="T8" fmla="*/ 409 w 409"/>
                    <a:gd name="T9" fmla="*/ 197 h 408"/>
                    <a:gd name="T10" fmla="*/ 409 w 409"/>
                    <a:gd name="T11" fmla="*/ 0 h 408"/>
                    <a:gd name="T12" fmla="*/ 0 w 409"/>
                    <a:gd name="T13" fmla="*/ 0 h 408"/>
                    <a:gd name="T14" fmla="*/ 0 w 409"/>
                    <a:gd name="T15" fmla="*/ 408 h 408"/>
                    <a:gd name="T16" fmla="*/ 119 w 409"/>
                    <a:gd name="T17" fmla="*/ 408 h 408"/>
                    <a:gd name="T18" fmla="*/ 157 w 409"/>
                    <a:gd name="T19" fmla="*/ 349 h 408"/>
                    <a:gd name="T20" fmla="*/ 59 w 409"/>
                    <a:gd name="T21" fmla="*/ 347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408">
                      <a:moveTo>
                        <a:pt x="59" y="347"/>
                      </a:moveTo>
                      <a:lnTo>
                        <a:pt x="59" y="59"/>
                      </a:lnTo>
                      <a:lnTo>
                        <a:pt x="350" y="59"/>
                      </a:lnTo>
                      <a:lnTo>
                        <a:pt x="350" y="226"/>
                      </a:lnTo>
                      <a:cubicBezTo>
                        <a:pt x="369" y="214"/>
                        <a:pt x="388" y="203"/>
                        <a:pt x="409" y="197"/>
                      </a:cubicBezTo>
                      <a:lnTo>
                        <a:pt x="409" y="0"/>
                      </a:lnTo>
                      <a:lnTo>
                        <a:pt x="0" y="0"/>
                      </a:lnTo>
                      <a:lnTo>
                        <a:pt x="0" y="408"/>
                      </a:lnTo>
                      <a:lnTo>
                        <a:pt x="119" y="408"/>
                      </a:lnTo>
                      <a:cubicBezTo>
                        <a:pt x="127" y="385"/>
                        <a:pt x="140" y="366"/>
                        <a:pt x="157" y="349"/>
                      </a:cubicBezTo>
                      <a:lnTo>
                        <a:pt x="59" y="3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13" name="Freeform 8"/>
                <p:cNvSpPr>
                  <a:spLocks/>
                </p:cNvSpPr>
                <p:nvPr/>
              </p:nvSpPr>
              <p:spPr bwMode="auto">
                <a:xfrm>
                  <a:off x="2598" y="976"/>
                  <a:ext cx="176" cy="175"/>
                </a:xfrm>
                <a:custGeom>
                  <a:avLst/>
                  <a:gdLst>
                    <a:gd name="T0" fmla="*/ 59 w 411"/>
                    <a:gd name="T1" fmla="*/ 195 h 409"/>
                    <a:gd name="T2" fmla="*/ 59 w 411"/>
                    <a:gd name="T3" fmla="*/ 62 h 409"/>
                    <a:gd name="T4" fmla="*/ 349 w 411"/>
                    <a:gd name="T5" fmla="*/ 62 h 409"/>
                    <a:gd name="T6" fmla="*/ 349 w 411"/>
                    <a:gd name="T7" fmla="*/ 350 h 409"/>
                    <a:gd name="T8" fmla="*/ 224 w 411"/>
                    <a:gd name="T9" fmla="*/ 350 h 409"/>
                    <a:gd name="T10" fmla="*/ 233 w 411"/>
                    <a:gd name="T11" fmla="*/ 407 h 409"/>
                    <a:gd name="T12" fmla="*/ 233 w 411"/>
                    <a:gd name="T13" fmla="*/ 409 h 409"/>
                    <a:gd name="T14" fmla="*/ 411 w 411"/>
                    <a:gd name="T15" fmla="*/ 409 h 409"/>
                    <a:gd name="T16" fmla="*/ 411 w 411"/>
                    <a:gd name="T17" fmla="*/ 0 h 409"/>
                    <a:gd name="T18" fmla="*/ 0 w 411"/>
                    <a:gd name="T19" fmla="*/ 0 h 409"/>
                    <a:gd name="T20" fmla="*/ 0 w 411"/>
                    <a:gd name="T21" fmla="*/ 189 h 409"/>
                    <a:gd name="T22" fmla="*/ 14 w 411"/>
                    <a:gd name="T23" fmla="*/ 189 h 409"/>
                    <a:gd name="T24" fmla="*/ 59 w 411"/>
                    <a:gd name="T25" fmla="*/ 195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409">
                      <a:moveTo>
                        <a:pt x="59" y="195"/>
                      </a:moveTo>
                      <a:lnTo>
                        <a:pt x="59" y="62"/>
                      </a:lnTo>
                      <a:lnTo>
                        <a:pt x="349" y="62"/>
                      </a:lnTo>
                      <a:lnTo>
                        <a:pt x="349" y="350"/>
                      </a:lnTo>
                      <a:lnTo>
                        <a:pt x="224" y="350"/>
                      </a:lnTo>
                      <a:cubicBezTo>
                        <a:pt x="228" y="369"/>
                        <a:pt x="233" y="388"/>
                        <a:pt x="233" y="407"/>
                      </a:cubicBezTo>
                      <a:cubicBezTo>
                        <a:pt x="233" y="407"/>
                        <a:pt x="233" y="409"/>
                        <a:pt x="233" y="409"/>
                      </a:cubicBezTo>
                      <a:lnTo>
                        <a:pt x="411" y="409"/>
                      </a:lnTo>
                      <a:lnTo>
                        <a:pt x="411" y="0"/>
                      </a:lnTo>
                      <a:lnTo>
                        <a:pt x="0" y="0"/>
                      </a:lnTo>
                      <a:lnTo>
                        <a:pt x="0" y="189"/>
                      </a:lnTo>
                      <a:cubicBezTo>
                        <a:pt x="4" y="189"/>
                        <a:pt x="10" y="189"/>
                        <a:pt x="14" y="189"/>
                      </a:cubicBezTo>
                      <a:cubicBezTo>
                        <a:pt x="29" y="189"/>
                        <a:pt x="44" y="191"/>
                        <a:pt x="59" y="19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/>
              </p:nvSpPr>
              <p:spPr bwMode="auto">
                <a:xfrm>
                  <a:off x="2468" y="1075"/>
                  <a:ext cx="238" cy="150"/>
                </a:xfrm>
                <a:custGeom>
                  <a:avLst/>
                  <a:gdLst>
                    <a:gd name="T0" fmla="*/ 555 w 555"/>
                    <a:gd name="T1" fmla="*/ 286 h 350"/>
                    <a:gd name="T2" fmla="*/ 491 w 555"/>
                    <a:gd name="T3" fmla="*/ 221 h 350"/>
                    <a:gd name="T4" fmla="*/ 483 w 555"/>
                    <a:gd name="T5" fmla="*/ 221 h 350"/>
                    <a:gd name="T6" fmla="*/ 489 w 555"/>
                    <a:gd name="T7" fmla="*/ 174 h 350"/>
                    <a:gd name="T8" fmla="*/ 317 w 555"/>
                    <a:gd name="T9" fmla="*/ 0 h 350"/>
                    <a:gd name="T10" fmla="*/ 154 w 555"/>
                    <a:gd name="T11" fmla="*/ 119 h 350"/>
                    <a:gd name="T12" fmla="*/ 116 w 555"/>
                    <a:gd name="T13" fmla="*/ 113 h 350"/>
                    <a:gd name="T14" fmla="*/ 0 w 555"/>
                    <a:gd name="T15" fmla="*/ 231 h 350"/>
                    <a:gd name="T16" fmla="*/ 116 w 555"/>
                    <a:gd name="T17" fmla="*/ 350 h 350"/>
                    <a:gd name="T18" fmla="*/ 498 w 555"/>
                    <a:gd name="T19" fmla="*/ 350 h 350"/>
                    <a:gd name="T20" fmla="*/ 555 w 555"/>
                    <a:gd name="T21" fmla="*/ 286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55" h="350">
                      <a:moveTo>
                        <a:pt x="555" y="286"/>
                      </a:moveTo>
                      <a:cubicBezTo>
                        <a:pt x="555" y="250"/>
                        <a:pt x="525" y="221"/>
                        <a:pt x="491" y="221"/>
                      </a:cubicBezTo>
                      <a:cubicBezTo>
                        <a:pt x="489" y="221"/>
                        <a:pt x="487" y="221"/>
                        <a:pt x="483" y="221"/>
                      </a:cubicBezTo>
                      <a:cubicBezTo>
                        <a:pt x="487" y="206"/>
                        <a:pt x="489" y="191"/>
                        <a:pt x="489" y="174"/>
                      </a:cubicBezTo>
                      <a:cubicBezTo>
                        <a:pt x="489" y="79"/>
                        <a:pt x="413" y="0"/>
                        <a:pt x="317" y="0"/>
                      </a:cubicBezTo>
                      <a:cubicBezTo>
                        <a:pt x="241" y="0"/>
                        <a:pt x="178" y="49"/>
                        <a:pt x="154" y="119"/>
                      </a:cubicBezTo>
                      <a:cubicBezTo>
                        <a:pt x="142" y="115"/>
                        <a:pt x="129" y="113"/>
                        <a:pt x="116" y="113"/>
                      </a:cubicBezTo>
                      <a:cubicBezTo>
                        <a:pt x="51" y="113"/>
                        <a:pt x="0" y="166"/>
                        <a:pt x="0" y="231"/>
                      </a:cubicBezTo>
                      <a:cubicBezTo>
                        <a:pt x="0" y="297"/>
                        <a:pt x="53" y="350"/>
                        <a:pt x="116" y="350"/>
                      </a:cubicBezTo>
                      <a:lnTo>
                        <a:pt x="498" y="350"/>
                      </a:lnTo>
                      <a:cubicBezTo>
                        <a:pt x="529" y="348"/>
                        <a:pt x="555" y="320"/>
                        <a:pt x="555" y="2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3202856" y="2274017"/>
            <a:ext cx="5041984" cy="800422"/>
            <a:chOff x="3202856" y="2274017"/>
            <a:chExt cx="5041984" cy="800422"/>
          </a:xfrm>
        </p:grpSpPr>
        <p:sp>
          <p:nvSpPr>
            <p:cNvPr id="16" name="Rectangle: Rounded Corners 15"/>
            <p:cNvSpPr/>
            <p:nvPr/>
          </p:nvSpPr>
          <p:spPr>
            <a:xfrm>
              <a:off x="4230998" y="2274017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Service Fabric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3202856" y="2281959"/>
              <a:ext cx="900871" cy="792480"/>
              <a:chOff x="3202856" y="2510559"/>
              <a:chExt cx="900871" cy="792480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3202856" y="2510559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3428236" y="2670487"/>
                <a:ext cx="453193" cy="454046"/>
              </a:xfrm>
              <a:custGeom>
                <a:avLst/>
                <a:gdLst>
                  <a:gd name="T0" fmla="*/ 957 w 957"/>
                  <a:gd name="T1" fmla="*/ 404 h 958"/>
                  <a:gd name="T2" fmla="*/ 808 w 957"/>
                  <a:gd name="T3" fmla="*/ 255 h 958"/>
                  <a:gd name="T4" fmla="*/ 725 w 957"/>
                  <a:gd name="T5" fmla="*/ 280 h 958"/>
                  <a:gd name="T6" fmla="*/ 621 w 957"/>
                  <a:gd name="T7" fmla="*/ 194 h 958"/>
                  <a:gd name="T8" fmla="*/ 628 w 957"/>
                  <a:gd name="T9" fmla="*/ 150 h 958"/>
                  <a:gd name="T10" fmla="*/ 478 w 957"/>
                  <a:gd name="T11" fmla="*/ 0 h 958"/>
                  <a:gd name="T12" fmla="*/ 329 w 957"/>
                  <a:gd name="T13" fmla="*/ 150 h 958"/>
                  <a:gd name="T14" fmla="*/ 335 w 957"/>
                  <a:gd name="T15" fmla="*/ 194 h 958"/>
                  <a:gd name="T16" fmla="*/ 224 w 957"/>
                  <a:gd name="T17" fmla="*/ 286 h 958"/>
                  <a:gd name="T18" fmla="*/ 149 w 957"/>
                  <a:gd name="T19" fmla="*/ 270 h 958"/>
                  <a:gd name="T20" fmla="*/ 0 w 957"/>
                  <a:gd name="T21" fmla="*/ 404 h 958"/>
                  <a:gd name="T22" fmla="*/ 123 w 957"/>
                  <a:gd name="T23" fmla="*/ 552 h 958"/>
                  <a:gd name="T24" fmla="*/ 163 w 957"/>
                  <a:gd name="T25" fmla="*/ 696 h 958"/>
                  <a:gd name="T26" fmla="*/ 112 w 957"/>
                  <a:gd name="T27" fmla="*/ 809 h 958"/>
                  <a:gd name="T28" fmla="*/ 261 w 957"/>
                  <a:gd name="T29" fmla="*/ 958 h 958"/>
                  <a:gd name="T30" fmla="*/ 401 w 957"/>
                  <a:gd name="T31" fmla="*/ 861 h 958"/>
                  <a:gd name="T32" fmla="*/ 555 w 957"/>
                  <a:gd name="T33" fmla="*/ 861 h 958"/>
                  <a:gd name="T34" fmla="*/ 695 w 957"/>
                  <a:gd name="T35" fmla="*/ 958 h 958"/>
                  <a:gd name="T36" fmla="*/ 845 w 957"/>
                  <a:gd name="T37" fmla="*/ 809 h 958"/>
                  <a:gd name="T38" fmla="*/ 790 w 957"/>
                  <a:gd name="T39" fmla="*/ 692 h 958"/>
                  <a:gd name="T40" fmla="*/ 831 w 957"/>
                  <a:gd name="T41" fmla="*/ 552 h 958"/>
                  <a:gd name="T42" fmla="*/ 957 w 957"/>
                  <a:gd name="T43" fmla="*/ 404 h 958"/>
                  <a:gd name="T44" fmla="*/ 695 w 957"/>
                  <a:gd name="T45" fmla="*/ 659 h 958"/>
                  <a:gd name="T46" fmla="*/ 549 w 957"/>
                  <a:gd name="T47" fmla="*/ 778 h 958"/>
                  <a:gd name="T48" fmla="*/ 408 w 957"/>
                  <a:gd name="T49" fmla="*/ 778 h 958"/>
                  <a:gd name="T50" fmla="*/ 261 w 957"/>
                  <a:gd name="T51" fmla="*/ 659 h 958"/>
                  <a:gd name="T52" fmla="*/ 239 w 957"/>
                  <a:gd name="T53" fmla="*/ 661 h 958"/>
                  <a:gd name="T54" fmla="*/ 206 w 957"/>
                  <a:gd name="T55" fmla="*/ 543 h 958"/>
                  <a:gd name="T56" fmla="*/ 299 w 957"/>
                  <a:gd name="T57" fmla="*/ 404 h 958"/>
                  <a:gd name="T58" fmla="*/ 284 w 957"/>
                  <a:gd name="T59" fmla="*/ 343 h 958"/>
                  <a:gd name="T60" fmla="*/ 381 w 957"/>
                  <a:gd name="T61" fmla="*/ 263 h 958"/>
                  <a:gd name="T62" fmla="*/ 478 w 957"/>
                  <a:gd name="T63" fmla="*/ 300 h 958"/>
                  <a:gd name="T64" fmla="*/ 576 w 957"/>
                  <a:gd name="T65" fmla="*/ 263 h 958"/>
                  <a:gd name="T66" fmla="*/ 672 w 957"/>
                  <a:gd name="T67" fmla="*/ 342 h 958"/>
                  <a:gd name="T68" fmla="*/ 658 w 957"/>
                  <a:gd name="T69" fmla="*/ 404 h 958"/>
                  <a:gd name="T70" fmla="*/ 748 w 957"/>
                  <a:gd name="T71" fmla="*/ 542 h 958"/>
                  <a:gd name="T72" fmla="*/ 714 w 957"/>
                  <a:gd name="T73" fmla="*/ 660 h 958"/>
                  <a:gd name="T74" fmla="*/ 695 w 957"/>
                  <a:gd name="T75" fmla="*/ 659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7" h="958">
                    <a:moveTo>
                      <a:pt x="957" y="404"/>
                    </a:moveTo>
                    <a:cubicBezTo>
                      <a:pt x="957" y="322"/>
                      <a:pt x="890" y="255"/>
                      <a:pt x="808" y="255"/>
                    </a:cubicBezTo>
                    <a:cubicBezTo>
                      <a:pt x="777" y="255"/>
                      <a:pt x="749" y="264"/>
                      <a:pt x="725" y="280"/>
                    </a:cubicBezTo>
                    <a:lnTo>
                      <a:pt x="621" y="194"/>
                    </a:lnTo>
                    <a:cubicBezTo>
                      <a:pt x="626" y="180"/>
                      <a:pt x="628" y="165"/>
                      <a:pt x="628" y="150"/>
                    </a:cubicBezTo>
                    <a:cubicBezTo>
                      <a:pt x="628" y="67"/>
                      <a:pt x="561" y="0"/>
                      <a:pt x="478" y="0"/>
                    </a:cubicBezTo>
                    <a:cubicBezTo>
                      <a:pt x="396" y="0"/>
                      <a:pt x="329" y="67"/>
                      <a:pt x="329" y="150"/>
                    </a:cubicBezTo>
                    <a:cubicBezTo>
                      <a:pt x="329" y="165"/>
                      <a:pt x="331" y="180"/>
                      <a:pt x="335" y="194"/>
                    </a:cubicBezTo>
                    <a:lnTo>
                      <a:pt x="224" y="286"/>
                    </a:lnTo>
                    <a:cubicBezTo>
                      <a:pt x="202" y="276"/>
                      <a:pt x="176" y="270"/>
                      <a:pt x="149" y="270"/>
                    </a:cubicBezTo>
                    <a:cubicBezTo>
                      <a:pt x="67" y="270"/>
                      <a:pt x="0" y="322"/>
                      <a:pt x="0" y="404"/>
                    </a:cubicBezTo>
                    <a:cubicBezTo>
                      <a:pt x="0" y="478"/>
                      <a:pt x="53" y="539"/>
                      <a:pt x="123" y="552"/>
                    </a:cubicBezTo>
                    <a:lnTo>
                      <a:pt x="163" y="696"/>
                    </a:lnTo>
                    <a:cubicBezTo>
                      <a:pt x="132" y="723"/>
                      <a:pt x="112" y="763"/>
                      <a:pt x="112" y="809"/>
                    </a:cubicBezTo>
                    <a:cubicBezTo>
                      <a:pt x="112" y="891"/>
                      <a:pt x="179" y="958"/>
                      <a:pt x="261" y="958"/>
                    </a:cubicBezTo>
                    <a:cubicBezTo>
                      <a:pt x="326" y="958"/>
                      <a:pt x="380" y="918"/>
                      <a:pt x="401" y="861"/>
                    </a:cubicBezTo>
                    <a:lnTo>
                      <a:pt x="555" y="861"/>
                    </a:lnTo>
                    <a:cubicBezTo>
                      <a:pt x="576" y="918"/>
                      <a:pt x="631" y="958"/>
                      <a:pt x="695" y="958"/>
                    </a:cubicBezTo>
                    <a:cubicBezTo>
                      <a:pt x="778" y="958"/>
                      <a:pt x="845" y="891"/>
                      <a:pt x="845" y="809"/>
                    </a:cubicBezTo>
                    <a:cubicBezTo>
                      <a:pt x="845" y="762"/>
                      <a:pt x="824" y="720"/>
                      <a:pt x="790" y="692"/>
                    </a:cubicBezTo>
                    <a:lnTo>
                      <a:pt x="831" y="552"/>
                    </a:lnTo>
                    <a:cubicBezTo>
                      <a:pt x="903" y="541"/>
                      <a:pt x="957" y="479"/>
                      <a:pt x="957" y="404"/>
                    </a:cubicBezTo>
                    <a:close/>
                    <a:moveTo>
                      <a:pt x="695" y="659"/>
                    </a:moveTo>
                    <a:cubicBezTo>
                      <a:pt x="623" y="659"/>
                      <a:pt x="563" y="710"/>
                      <a:pt x="549" y="778"/>
                    </a:cubicBezTo>
                    <a:lnTo>
                      <a:pt x="408" y="778"/>
                    </a:lnTo>
                    <a:cubicBezTo>
                      <a:pt x="394" y="710"/>
                      <a:pt x="334" y="659"/>
                      <a:pt x="261" y="659"/>
                    </a:cubicBezTo>
                    <a:cubicBezTo>
                      <a:pt x="254" y="659"/>
                      <a:pt x="246" y="660"/>
                      <a:pt x="239" y="661"/>
                    </a:cubicBezTo>
                    <a:lnTo>
                      <a:pt x="206" y="543"/>
                    </a:lnTo>
                    <a:cubicBezTo>
                      <a:pt x="260" y="521"/>
                      <a:pt x="299" y="467"/>
                      <a:pt x="299" y="404"/>
                    </a:cubicBezTo>
                    <a:cubicBezTo>
                      <a:pt x="299" y="381"/>
                      <a:pt x="293" y="361"/>
                      <a:pt x="284" y="343"/>
                    </a:cubicBezTo>
                    <a:lnTo>
                      <a:pt x="381" y="263"/>
                    </a:lnTo>
                    <a:cubicBezTo>
                      <a:pt x="407" y="286"/>
                      <a:pt x="441" y="300"/>
                      <a:pt x="478" y="300"/>
                    </a:cubicBezTo>
                    <a:cubicBezTo>
                      <a:pt x="516" y="300"/>
                      <a:pt x="550" y="286"/>
                      <a:pt x="576" y="263"/>
                    </a:cubicBezTo>
                    <a:lnTo>
                      <a:pt x="672" y="342"/>
                    </a:lnTo>
                    <a:cubicBezTo>
                      <a:pt x="663" y="361"/>
                      <a:pt x="658" y="382"/>
                      <a:pt x="658" y="404"/>
                    </a:cubicBezTo>
                    <a:cubicBezTo>
                      <a:pt x="658" y="466"/>
                      <a:pt x="695" y="519"/>
                      <a:pt x="748" y="542"/>
                    </a:cubicBezTo>
                    <a:lnTo>
                      <a:pt x="714" y="660"/>
                    </a:lnTo>
                    <a:cubicBezTo>
                      <a:pt x="708" y="659"/>
                      <a:pt x="702" y="659"/>
                      <a:pt x="695" y="65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202857" y="3252695"/>
            <a:ext cx="5041983" cy="792480"/>
            <a:chOff x="3202857" y="3252695"/>
            <a:chExt cx="5041983" cy="792480"/>
          </a:xfrm>
        </p:grpSpPr>
        <p:sp>
          <p:nvSpPr>
            <p:cNvPr id="17" name="Rectangle: Rounded Corners 16"/>
            <p:cNvSpPr/>
            <p:nvPr/>
          </p:nvSpPr>
          <p:spPr>
            <a:xfrm>
              <a:off x="4230998" y="3252695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Container Service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202857" y="3252695"/>
              <a:ext cx="900871" cy="792480"/>
              <a:chOff x="3202857" y="3481295"/>
              <a:chExt cx="900871" cy="792480"/>
            </a:xfrm>
          </p:grpSpPr>
          <p:sp>
            <p:nvSpPr>
              <p:cNvPr id="20" name="Rectangle: Rounded Corners 19"/>
              <p:cNvSpPr/>
              <p:nvPr/>
            </p:nvSpPr>
            <p:spPr>
              <a:xfrm>
                <a:off x="3202857" y="3481295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3653" y="3758877"/>
                <a:ext cx="457071" cy="262802"/>
                <a:chOff x="3413653" y="3758877"/>
                <a:chExt cx="457071" cy="262802"/>
              </a:xfrm>
            </p:grpSpPr>
            <p:sp>
              <p:nvSpPr>
                <p:cNvPr id="33" name="Rectangle: Rounded Corners 32"/>
                <p:cNvSpPr/>
                <p:nvPr/>
              </p:nvSpPr>
              <p:spPr>
                <a:xfrm>
                  <a:off x="3413653" y="3758877"/>
                  <a:ext cx="457071" cy="262802"/>
                </a:xfrm>
                <a:prstGeom prst="roundRect">
                  <a:avLst>
                    <a:gd name="adj" fmla="val 7513"/>
                  </a:avLst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3526961" y="3759020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3639886" y="3768293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752196" y="3768293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oup 61"/>
          <p:cNvGrpSpPr/>
          <p:nvPr/>
        </p:nvGrpSpPr>
        <p:grpSpPr>
          <a:xfrm>
            <a:off x="3204326" y="4223431"/>
            <a:ext cx="5040513" cy="800422"/>
            <a:chOff x="3204326" y="4223431"/>
            <a:chExt cx="5040513" cy="800422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4230998" y="4231373"/>
              <a:ext cx="4013841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Virtual Machine Scale Sets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204326" y="4223431"/>
              <a:ext cx="900871" cy="792480"/>
              <a:chOff x="3204326" y="4452031"/>
              <a:chExt cx="900871" cy="792480"/>
            </a:xfrm>
          </p:grpSpPr>
          <p:sp>
            <p:nvSpPr>
              <p:cNvPr id="24" name="Rectangle: Rounded Corners 23"/>
              <p:cNvSpPr/>
              <p:nvPr/>
            </p:nvSpPr>
            <p:spPr>
              <a:xfrm>
                <a:off x="3204326" y="4452031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3439621" y="4627774"/>
                <a:ext cx="426279" cy="456877"/>
                <a:chOff x="3352282" y="4547965"/>
                <a:chExt cx="575208" cy="616496"/>
              </a:xfrm>
            </p:grpSpPr>
            <p:cxnSp>
              <p:nvCxnSpPr>
                <p:cNvPr id="42" name="Straight Arrow Connector 41"/>
                <p:cNvCxnSpPr>
                  <a:cxnSpLocks/>
                </p:cNvCxnSpPr>
                <p:nvPr/>
              </p:nvCxnSpPr>
              <p:spPr>
                <a:xfrm>
                  <a:off x="3352282" y="4848271"/>
                  <a:ext cx="575208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>
                  <a:cxnSpLocks/>
                </p:cNvCxnSpPr>
                <p:nvPr/>
              </p:nvCxnSpPr>
              <p:spPr>
                <a:xfrm flipV="1">
                  <a:off x="3632448" y="4547965"/>
                  <a:ext cx="14876" cy="616496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3" name="Group 62"/>
          <p:cNvGrpSpPr/>
          <p:nvPr/>
        </p:nvGrpSpPr>
        <p:grpSpPr>
          <a:xfrm>
            <a:off x="3202857" y="5194167"/>
            <a:ext cx="5041982" cy="808364"/>
            <a:chOff x="3202857" y="5194167"/>
            <a:chExt cx="5041982" cy="80836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4230998" y="5210051"/>
              <a:ext cx="4013841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Virtual Machines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202857" y="5194167"/>
              <a:ext cx="900871" cy="792480"/>
              <a:chOff x="3202857" y="5422767"/>
              <a:chExt cx="900871" cy="792480"/>
            </a:xfrm>
          </p:grpSpPr>
          <p:sp>
            <p:nvSpPr>
              <p:cNvPr id="25" name="Rectangle: Rounded Corners 24"/>
              <p:cNvSpPr/>
              <p:nvPr/>
            </p:nvSpPr>
            <p:spPr>
              <a:xfrm>
                <a:off x="3202857" y="5422767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401621" y="5596605"/>
                <a:ext cx="484927" cy="466879"/>
                <a:chOff x="3401621" y="5596605"/>
                <a:chExt cx="484927" cy="466879"/>
              </a:xfrm>
            </p:grpSpPr>
            <p:sp>
              <p:nvSpPr>
                <p:cNvPr id="49" name="Rectangle: Rounded Corners 48"/>
                <p:cNvSpPr/>
                <p:nvPr/>
              </p:nvSpPr>
              <p:spPr>
                <a:xfrm>
                  <a:off x="3401621" y="5596605"/>
                  <a:ext cx="338543" cy="338543"/>
                </a:xfrm>
                <a:prstGeom prst="round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50" name="Rectangle: Rounded Corners 49"/>
                <p:cNvSpPr/>
                <p:nvPr/>
              </p:nvSpPr>
              <p:spPr>
                <a:xfrm>
                  <a:off x="3548005" y="5724941"/>
                  <a:ext cx="338543" cy="338543"/>
                </a:xfrm>
                <a:prstGeom prst="roundRect">
                  <a:avLst/>
                </a:prstGeom>
                <a:solidFill>
                  <a:srgbClr val="404040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</p:grpSp>
        </p:grpSp>
      </p:grpSp>
      <p:sp>
        <p:nvSpPr>
          <p:cNvPr id="66" name="Rectangle: Rounded Corners 65"/>
          <p:cNvSpPr/>
          <p:nvPr/>
        </p:nvSpPr>
        <p:spPr>
          <a:xfrm>
            <a:off x="8370640" y="330017"/>
            <a:ext cx="868680" cy="5672514"/>
          </a:xfrm>
          <a:prstGeom prst="roundRect">
            <a:avLst>
              <a:gd name="adj" fmla="val 7018"/>
            </a:avLst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Marketplaces</a:t>
            </a:r>
          </a:p>
        </p:txBody>
      </p:sp>
      <p:sp>
        <p:nvSpPr>
          <p:cNvPr id="67" name="Rectangle: Rounded Corners 66"/>
          <p:cNvSpPr/>
          <p:nvPr/>
        </p:nvSpPr>
        <p:spPr>
          <a:xfrm>
            <a:off x="2218370" y="330017"/>
            <a:ext cx="868680" cy="5672514"/>
          </a:xfrm>
          <a:prstGeom prst="roundRect">
            <a:avLst>
              <a:gd name="adj" fmla="val 701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Azure Resource Manager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9921240" y="211127"/>
            <a:ext cx="1443107" cy="5957086"/>
            <a:chOff x="9921240" y="211127"/>
            <a:chExt cx="1443107" cy="5957086"/>
          </a:xfrm>
        </p:grpSpPr>
        <p:sp>
          <p:nvSpPr>
            <p:cNvPr id="70" name="TextBox 69"/>
            <p:cNvSpPr txBox="1"/>
            <p:nvPr/>
          </p:nvSpPr>
          <p:spPr>
            <a:xfrm>
              <a:off x="10138410" y="211127"/>
              <a:ext cx="1104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Agility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084187" y="5706548"/>
              <a:ext cx="128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Control</a:t>
              </a:r>
            </a:p>
          </p:txBody>
        </p:sp>
        <p:cxnSp>
          <p:nvCxnSpPr>
            <p:cNvPr id="73" name="Straight Arrow Connector 72"/>
            <p:cNvCxnSpPr>
              <a:cxnSpLocks/>
            </p:cNvCxnSpPr>
            <p:nvPr/>
          </p:nvCxnSpPr>
          <p:spPr>
            <a:xfrm>
              <a:off x="9921240" y="396240"/>
              <a:ext cx="20060" cy="5590407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8307092" y="6331058"/>
            <a:ext cx="32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Azure compute stack</a:t>
            </a:r>
          </a:p>
        </p:txBody>
      </p:sp>
    </p:spTree>
    <p:extLst>
      <p:ext uri="{BB962C8B-B14F-4D97-AF65-F5344CB8AC3E}">
        <p14:creationId xmlns:p14="http://schemas.microsoft.com/office/powerpoint/2010/main" val="57500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3202855" y="330017"/>
            <a:ext cx="5041985" cy="797743"/>
            <a:chOff x="3202855" y="330017"/>
            <a:chExt cx="5041985" cy="797743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4230998" y="335280"/>
              <a:ext cx="4013842" cy="792480"/>
            </a:xfrm>
            <a:prstGeom prst="roundRect">
              <a:avLst>
                <a:gd name="adj" fmla="val 8247"/>
              </a:avLst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Functions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202855" y="330017"/>
              <a:ext cx="900871" cy="792480"/>
              <a:chOff x="3202855" y="559140"/>
              <a:chExt cx="900871" cy="792480"/>
            </a:xfrm>
          </p:grpSpPr>
          <p:sp>
            <p:nvSpPr>
              <p:cNvPr id="22" name="Rectangle: Rounded Corners 21"/>
              <p:cNvSpPr/>
              <p:nvPr/>
            </p:nvSpPr>
            <p:spPr>
              <a:xfrm>
                <a:off x="3202855" y="559140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5151" y="743246"/>
                <a:ext cx="456278" cy="457262"/>
              </a:xfrm>
              <a:prstGeom prst="rect">
                <a:avLst/>
              </a:prstGeom>
            </p:spPr>
          </p:pic>
        </p:grpSp>
      </p:grpSp>
      <p:grpSp>
        <p:nvGrpSpPr>
          <p:cNvPr id="59" name="Group 58"/>
          <p:cNvGrpSpPr/>
          <p:nvPr/>
        </p:nvGrpSpPr>
        <p:grpSpPr>
          <a:xfrm>
            <a:off x="3202855" y="1295339"/>
            <a:ext cx="5041985" cy="808364"/>
            <a:chOff x="3202855" y="1295339"/>
            <a:chExt cx="5041985" cy="808364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230998" y="1295339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App Service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202855" y="1311223"/>
              <a:ext cx="900871" cy="792480"/>
              <a:chOff x="3202855" y="1539823"/>
              <a:chExt cx="900871" cy="792480"/>
            </a:xfrm>
          </p:grpSpPr>
          <p:sp>
            <p:nvSpPr>
              <p:cNvPr id="21" name="Rectangle: Rounded Corners 20"/>
              <p:cNvSpPr/>
              <p:nvPr/>
            </p:nvSpPr>
            <p:spPr>
              <a:xfrm>
                <a:off x="3202855" y="1539823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grpSp>
            <p:nvGrpSpPr>
              <p:cNvPr id="8" name="Group 4"/>
              <p:cNvGrpSpPr>
                <a:grpSpLocks noChangeAspect="1"/>
              </p:cNvGrpSpPr>
              <p:nvPr/>
            </p:nvGrpSpPr>
            <p:grpSpPr bwMode="auto">
              <a:xfrm>
                <a:off x="3456132" y="1738227"/>
                <a:ext cx="394315" cy="394315"/>
                <a:chOff x="2401" y="976"/>
                <a:chExt cx="373" cy="373"/>
              </a:xfrm>
            </p:grpSpPr>
            <p:sp>
              <p:nvSpPr>
                <p:cNvPr id="10" name="Freeform 5"/>
                <p:cNvSpPr>
                  <a:spLocks/>
                </p:cNvSpPr>
                <p:nvPr/>
              </p:nvSpPr>
              <p:spPr bwMode="auto">
                <a:xfrm>
                  <a:off x="2401" y="1173"/>
                  <a:ext cx="176" cy="176"/>
                </a:xfrm>
                <a:custGeom>
                  <a:avLst/>
                  <a:gdLst>
                    <a:gd name="T0" fmla="*/ 352 w 411"/>
                    <a:gd name="T1" fmla="*/ 350 h 409"/>
                    <a:gd name="T2" fmla="*/ 61 w 411"/>
                    <a:gd name="T3" fmla="*/ 350 h 409"/>
                    <a:gd name="T4" fmla="*/ 61 w 411"/>
                    <a:gd name="T5" fmla="*/ 62 h 409"/>
                    <a:gd name="T6" fmla="*/ 119 w 411"/>
                    <a:gd name="T7" fmla="*/ 62 h 409"/>
                    <a:gd name="T8" fmla="*/ 108 w 411"/>
                    <a:gd name="T9" fmla="*/ 4 h 409"/>
                    <a:gd name="T10" fmla="*/ 108 w 411"/>
                    <a:gd name="T11" fmla="*/ 0 h 409"/>
                    <a:gd name="T12" fmla="*/ 0 w 411"/>
                    <a:gd name="T13" fmla="*/ 0 h 409"/>
                    <a:gd name="T14" fmla="*/ 0 w 411"/>
                    <a:gd name="T15" fmla="*/ 409 h 409"/>
                    <a:gd name="T16" fmla="*/ 411 w 411"/>
                    <a:gd name="T17" fmla="*/ 409 h 409"/>
                    <a:gd name="T18" fmla="*/ 411 w 411"/>
                    <a:gd name="T19" fmla="*/ 168 h 409"/>
                    <a:gd name="T20" fmla="*/ 352 w 411"/>
                    <a:gd name="T21" fmla="*/ 168 h 409"/>
                    <a:gd name="T22" fmla="*/ 352 w 411"/>
                    <a:gd name="T23" fmla="*/ 350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1" h="409">
                      <a:moveTo>
                        <a:pt x="352" y="350"/>
                      </a:moveTo>
                      <a:lnTo>
                        <a:pt x="61" y="350"/>
                      </a:lnTo>
                      <a:lnTo>
                        <a:pt x="61" y="62"/>
                      </a:lnTo>
                      <a:lnTo>
                        <a:pt x="119" y="62"/>
                      </a:lnTo>
                      <a:cubicBezTo>
                        <a:pt x="112" y="45"/>
                        <a:pt x="108" y="26"/>
                        <a:pt x="108" y="4"/>
                      </a:cubicBezTo>
                      <a:cubicBezTo>
                        <a:pt x="108" y="4"/>
                        <a:pt x="108" y="2"/>
                        <a:pt x="108" y="0"/>
                      </a:cubicBezTo>
                      <a:lnTo>
                        <a:pt x="0" y="0"/>
                      </a:lnTo>
                      <a:lnTo>
                        <a:pt x="0" y="409"/>
                      </a:lnTo>
                      <a:lnTo>
                        <a:pt x="411" y="409"/>
                      </a:lnTo>
                      <a:lnTo>
                        <a:pt x="411" y="168"/>
                      </a:lnTo>
                      <a:lnTo>
                        <a:pt x="352" y="168"/>
                      </a:lnTo>
                      <a:lnTo>
                        <a:pt x="352" y="3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2598" y="1173"/>
                  <a:ext cx="176" cy="176"/>
                </a:xfrm>
                <a:custGeom>
                  <a:avLst/>
                  <a:gdLst>
                    <a:gd name="T0" fmla="*/ 296 w 411"/>
                    <a:gd name="T1" fmla="*/ 62 h 409"/>
                    <a:gd name="T2" fmla="*/ 349 w 411"/>
                    <a:gd name="T3" fmla="*/ 62 h 409"/>
                    <a:gd name="T4" fmla="*/ 349 w 411"/>
                    <a:gd name="T5" fmla="*/ 350 h 409"/>
                    <a:gd name="T6" fmla="*/ 59 w 411"/>
                    <a:gd name="T7" fmla="*/ 350 h 409"/>
                    <a:gd name="T8" fmla="*/ 59 w 411"/>
                    <a:gd name="T9" fmla="*/ 168 h 409"/>
                    <a:gd name="T10" fmla="*/ 0 w 411"/>
                    <a:gd name="T11" fmla="*/ 168 h 409"/>
                    <a:gd name="T12" fmla="*/ 0 w 411"/>
                    <a:gd name="T13" fmla="*/ 409 h 409"/>
                    <a:gd name="T14" fmla="*/ 411 w 411"/>
                    <a:gd name="T15" fmla="*/ 409 h 409"/>
                    <a:gd name="T16" fmla="*/ 411 w 411"/>
                    <a:gd name="T17" fmla="*/ 0 h 409"/>
                    <a:gd name="T18" fmla="*/ 281 w 411"/>
                    <a:gd name="T19" fmla="*/ 0 h 409"/>
                    <a:gd name="T20" fmla="*/ 296 w 411"/>
                    <a:gd name="T21" fmla="*/ 57 h 409"/>
                    <a:gd name="T22" fmla="*/ 296 w 411"/>
                    <a:gd name="T23" fmla="*/ 62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11" h="409">
                      <a:moveTo>
                        <a:pt x="296" y="62"/>
                      </a:moveTo>
                      <a:lnTo>
                        <a:pt x="349" y="62"/>
                      </a:lnTo>
                      <a:lnTo>
                        <a:pt x="349" y="350"/>
                      </a:lnTo>
                      <a:lnTo>
                        <a:pt x="59" y="350"/>
                      </a:lnTo>
                      <a:lnTo>
                        <a:pt x="59" y="168"/>
                      </a:lnTo>
                      <a:lnTo>
                        <a:pt x="0" y="168"/>
                      </a:lnTo>
                      <a:lnTo>
                        <a:pt x="0" y="409"/>
                      </a:lnTo>
                      <a:lnTo>
                        <a:pt x="411" y="409"/>
                      </a:lnTo>
                      <a:lnTo>
                        <a:pt x="411" y="0"/>
                      </a:lnTo>
                      <a:lnTo>
                        <a:pt x="281" y="0"/>
                      </a:lnTo>
                      <a:cubicBezTo>
                        <a:pt x="292" y="17"/>
                        <a:pt x="296" y="36"/>
                        <a:pt x="296" y="57"/>
                      </a:cubicBezTo>
                      <a:cubicBezTo>
                        <a:pt x="296" y="60"/>
                        <a:pt x="296" y="60"/>
                        <a:pt x="296" y="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2401" y="977"/>
                  <a:ext cx="176" cy="175"/>
                </a:xfrm>
                <a:custGeom>
                  <a:avLst/>
                  <a:gdLst>
                    <a:gd name="T0" fmla="*/ 59 w 409"/>
                    <a:gd name="T1" fmla="*/ 347 h 408"/>
                    <a:gd name="T2" fmla="*/ 59 w 409"/>
                    <a:gd name="T3" fmla="*/ 59 h 408"/>
                    <a:gd name="T4" fmla="*/ 350 w 409"/>
                    <a:gd name="T5" fmla="*/ 59 h 408"/>
                    <a:gd name="T6" fmla="*/ 350 w 409"/>
                    <a:gd name="T7" fmla="*/ 226 h 408"/>
                    <a:gd name="T8" fmla="*/ 409 w 409"/>
                    <a:gd name="T9" fmla="*/ 197 h 408"/>
                    <a:gd name="T10" fmla="*/ 409 w 409"/>
                    <a:gd name="T11" fmla="*/ 0 h 408"/>
                    <a:gd name="T12" fmla="*/ 0 w 409"/>
                    <a:gd name="T13" fmla="*/ 0 h 408"/>
                    <a:gd name="T14" fmla="*/ 0 w 409"/>
                    <a:gd name="T15" fmla="*/ 408 h 408"/>
                    <a:gd name="T16" fmla="*/ 119 w 409"/>
                    <a:gd name="T17" fmla="*/ 408 h 408"/>
                    <a:gd name="T18" fmla="*/ 157 w 409"/>
                    <a:gd name="T19" fmla="*/ 349 h 408"/>
                    <a:gd name="T20" fmla="*/ 59 w 409"/>
                    <a:gd name="T21" fmla="*/ 347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408">
                      <a:moveTo>
                        <a:pt x="59" y="347"/>
                      </a:moveTo>
                      <a:lnTo>
                        <a:pt x="59" y="59"/>
                      </a:lnTo>
                      <a:lnTo>
                        <a:pt x="350" y="59"/>
                      </a:lnTo>
                      <a:lnTo>
                        <a:pt x="350" y="226"/>
                      </a:lnTo>
                      <a:cubicBezTo>
                        <a:pt x="369" y="214"/>
                        <a:pt x="388" y="203"/>
                        <a:pt x="409" y="197"/>
                      </a:cubicBezTo>
                      <a:lnTo>
                        <a:pt x="409" y="0"/>
                      </a:lnTo>
                      <a:lnTo>
                        <a:pt x="0" y="0"/>
                      </a:lnTo>
                      <a:lnTo>
                        <a:pt x="0" y="408"/>
                      </a:lnTo>
                      <a:lnTo>
                        <a:pt x="119" y="408"/>
                      </a:lnTo>
                      <a:cubicBezTo>
                        <a:pt x="127" y="385"/>
                        <a:pt x="140" y="366"/>
                        <a:pt x="157" y="349"/>
                      </a:cubicBezTo>
                      <a:lnTo>
                        <a:pt x="59" y="3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13" name="Freeform 8"/>
                <p:cNvSpPr>
                  <a:spLocks/>
                </p:cNvSpPr>
                <p:nvPr/>
              </p:nvSpPr>
              <p:spPr bwMode="auto">
                <a:xfrm>
                  <a:off x="2598" y="976"/>
                  <a:ext cx="176" cy="175"/>
                </a:xfrm>
                <a:custGeom>
                  <a:avLst/>
                  <a:gdLst>
                    <a:gd name="T0" fmla="*/ 59 w 411"/>
                    <a:gd name="T1" fmla="*/ 195 h 409"/>
                    <a:gd name="T2" fmla="*/ 59 w 411"/>
                    <a:gd name="T3" fmla="*/ 62 h 409"/>
                    <a:gd name="T4" fmla="*/ 349 w 411"/>
                    <a:gd name="T5" fmla="*/ 62 h 409"/>
                    <a:gd name="T6" fmla="*/ 349 w 411"/>
                    <a:gd name="T7" fmla="*/ 350 h 409"/>
                    <a:gd name="T8" fmla="*/ 224 w 411"/>
                    <a:gd name="T9" fmla="*/ 350 h 409"/>
                    <a:gd name="T10" fmla="*/ 233 w 411"/>
                    <a:gd name="T11" fmla="*/ 407 h 409"/>
                    <a:gd name="T12" fmla="*/ 233 w 411"/>
                    <a:gd name="T13" fmla="*/ 409 h 409"/>
                    <a:gd name="T14" fmla="*/ 411 w 411"/>
                    <a:gd name="T15" fmla="*/ 409 h 409"/>
                    <a:gd name="T16" fmla="*/ 411 w 411"/>
                    <a:gd name="T17" fmla="*/ 0 h 409"/>
                    <a:gd name="T18" fmla="*/ 0 w 411"/>
                    <a:gd name="T19" fmla="*/ 0 h 409"/>
                    <a:gd name="T20" fmla="*/ 0 w 411"/>
                    <a:gd name="T21" fmla="*/ 189 h 409"/>
                    <a:gd name="T22" fmla="*/ 14 w 411"/>
                    <a:gd name="T23" fmla="*/ 189 h 409"/>
                    <a:gd name="T24" fmla="*/ 59 w 411"/>
                    <a:gd name="T25" fmla="*/ 195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409">
                      <a:moveTo>
                        <a:pt x="59" y="195"/>
                      </a:moveTo>
                      <a:lnTo>
                        <a:pt x="59" y="62"/>
                      </a:lnTo>
                      <a:lnTo>
                        <a:pt x="349" y="62"/>
                      </a:lnTo>
                      <a:lnTo>
                        <a:pt x="349" y="350"/>
                      </a:lnTo>
                      <a:lnTo>
                        <a:pt x="224" y="350"/>
                      </a:lnTo>
                      <a:cubicBezTo>
                        <a:pt x="228" y="369"/>
                        <a:pt x="233" y="388"/>
                        <a:pt x="233" y="407"/>
                      </a:cubicBezTo>
                      <a:cubicBezTo>
                        <a:pt x="233" y="407"/>
                        <a:pt x="233" y="409"/>
                        <a:pt x="233" y="409"/>
                      </a:cubicBezTo>
                      <a:lnTo>
                        <a:pt x="411" y="409"/>
                      </a:lnTo>
                      <a:lnTo>
                        <a:pt x="411" y="0"/>
                      </a:lnTo>
                      <a:lnTo>
                        <a:pt x="0" y="0"/>
                      </a:lnTo>
                      <a:lnTo>
                        <a:pt x="0" y="189"/>
                      </a:lnTo>
                      <a:cubicBezTo>
                        <a:pt x="4" y="189"/>
                        <a:pt x="10" y="189"/>
                        <a:pt x="14" y="189"/>
                      </a:cubicBezTo>
                      <a:cubicBezTo>
                        <a:pt x="29" y="189"/>
                        <a:pt x="44" y="191"/>
                        <a:pt x="59" y="19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14" name="Freeform 9"/>
                <p:cNvSpPr>
                  <a:spLocks/>
                </p:cNvSpPr>
                <p:nvPr/>
              </p:nvSpPr>
              <p:spPr bwMode="auto">
                <a:xfrm>
                  <a:off x="2468" y="1075"/>
                  <a:ext cx="238" cy="150"/>
                </a:xfrm>
                <a:custGeom>
                  <a:avLst/>
                  <a:gdLst>
                    <a:gd name="T0" fmla="*/ 555 w 555"/>
                    <a:gd name="T1" fmla="*/ 286 h 350"/>
                    <a:gd name="T2" fmla="*/ 491 w 555"/>
                    <a:gd name="T3" fmla="*/ 221 h 350"/>
                    <a:gd name="T4" fmla="*/ 483 w 555"/>
                    <a:gd name="T5" fmla="*/ 221 h 350"/>
                    <a:gd name="T6" fmla="*/ 489 w 555"/>
                    <a:gd name="T7" fmla="*/ 174 h 350"/>
                    <a:gd name="T8" fmla="*/ 317 w 555"/>
                    <a:gd name="T9" fmla="*/ 0 h 350"/>
                    <a:gd name="T10" fmla="*/ 154 w 555"/>
                    <a:gd name="T11" fmla="*/ 119 h 350"/>
                    <a:gd name="T12" fmla="*/ 116 w 555"/>
                    <a:gd name="T13" fmla="*/ 113 h 350"/>
                    <a:gd name="T14" fmla="*/ 0 w 555"/>
                    <a:gd name="T15" fmla="*/ 231 h 350"/>
                    <a:gd name="T16" fmla="*/ 116 w 555"/>
                    <a:gd name="T17" fmla="*/ 350 h 350"/>
                    <a:gd name="T18" fmla="*/ 498 w 555"/>
                    <a:gd name="T19" fmla="*/ 350 h 350"/>
                    <a:gd name="T20" fmla="*/ 555 w 555"/>
                    <a:gd name="T21" fmla="*/ 286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55" h="350">
                      <a:moveTo>
                        <a:pt x="555" y="286"/>
                      </a:moveTo>
                      <a:cubicBezTo>
                        <a:pt x="555" y="250"/>
                        <a:pt x="525" y="221"/>
                        <a:pt x="491" y="221"/>
                      </a:cubicBezTo>
                      <a:cubicBezTo>
                        <a:pt x="489" y="221"/>
                        <a:pt x="487" y="221"/>
                        <a:pt x="483" y="221"/>
                      </a:cubicBezTo>
                      <a:cubicBezTo>
                        <a:pt x="487" y="206"/>
                        <a:pt x="489" y="191"/>
                        <a:pt x="489" y="174"/>
                      </a:cubicBezTo>
                      <a:cubicBezTo>
                        <a:pt x="489" y="79"/>
                        <a:pt x="413" y="0"/>
                        <a:pt x="317" y="0"/>
                      </a:cubicBezTo>
                      <a:cubicBezTo>
                        <a:pt x="241" y="0"/>
                        <a:pt x="178" y="49"/>
                        <a:pt x="154" y="119"/>
                      </a:cubicBezTo>
                      <a:cubicBezTo>
                        <a:pt x="142" y="115"/>
                        <a:pt x="129" y="113"/>
                        <a:pt x="116" y="113"/>
                      </a:cubicBezTo>
                      <a:cubicBezTo>
                        <a:pt x="51" y="113"/>
                        <a:pt x="0" y="166"/>
                        <a:pt x="0" y="231"/>
                      </a:cubicBezTo>
                      <a:cubicBezTo>
                        <a:pt x="0" y="297"/>
                        <a:pt x="53" y="350"/>
                        <a:pt x="116" y="350"/>
                      </a:cubicBezTo>
                      <a:lnTo>
                        <a:pt x="498" y="350"/>
                      </a:lnTo>
                      <a:cubicBezTo>
                        <a:pt x="529" y="348"/>
                        <a:pt x="555" y="320"/>
                        <a:pt x="555" y="2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3202856" y="2274017"/>
            <a:ext cx="5041984" cy="800422"/>
            <a:chOff x="3202856" y="2274017"/>
            <a:chExt cx="5041984" cy="800422"/>
          </a:xfrm>
        </p:grpSpPr>
        <p:sp>
          <p:nvSpPr>
            <p:cNvPr id="16" name="Rectangle: Rounded Corners 15"/>
            <p:cNvSpPr/>
            <p:nvPr/>
          </p:nvSpPr>
          <p:spPr>
            <a:xfrm>
              <a:off x="4230998" y="2274017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Service Fabric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3202856" y="2281959"/>
              <a:ext cx="900871" cy="792480"/>
              <a:chOff x="3202856" y="2510559"/>
              <a:chExt cx="900871" cy="792480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3202856" y="2510559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3428236" y="2670487"/>
                <a:ext cx="453193" cy="454046"/>
              </a:xfrm>
              <a:custGeom>
                <a:avLst/>
                <a:gdLst>
                  <a:gd name="T0" fmla="*/ 957 w 957"/>
                  <a:gd name="T1" fmla="*/ 404 h 958"/>
                  <a:gd name="T2" fmla="*/ 808 w 957"/>
                  <a:gd name="T3" fmla="*/ 255 h 958"/>
                  <a:gd name="T4" fmla="*/ 725 w 957"/>
                  <a:gd name="T5" fmla="*/ 280 h 958"/>
                  <a:gd name="T6" fmla="*/ 621 w 957"/>
                  <a:gd name="T7" fmla="*/ 194 h 958"/>
                  <a:gd name="T8" fmla="*/ 628 w 957"/>
                  <a:gd name="T9" fmla="*/ 150 h 958"/>
                  <a:gd name="T10" fmla="*/ 478 w 957"/>
                  <a:gd name="T11" fmla="*/ 0 h 958"/>
                  <a:gd name="T12" fmla="*/ 329 w 957"/>
                  <a:gd name="T13" fmla="*/ 150 h 958"/>
                  <a:gd name="T14" fmla="*/ 335 w 957"/>
                  <a:gd name="T15" fmla="*/ 194 h 958"/>
                  <a:gd name="T16" fmla="*/ 224 w 957"/>
                  <a:gd name="T17" fmla="*/ 286 h 958"/>
                  <a:gd name="T18" fmla="*/ 149 w 957"/>
                  <a:gd name="T19" fmla="*/ 270 h 958"/>
                  <a:gd name="T20" fmla="*/ 0 w 957"/>
                  <a:gd name="T21" fmla="*/ 404 h 958"/>
                  <a:gd name="T22" fmla="*/ 123 w 957"/>
                  <a:gd name="T23" fmla="*/ 552 h 958"/>
                  <a:gd name="T24" fmla="*/ 163 w 957"/>
                  <a:gd name="T25" fmla="*/ 696 h 958"/>
                  <a:gd name="T26" fmla="*/ 112 w 957"/>
                  <a:gd name="T27" fmla="*/ 809 h 958"/>
                  <a:gd name="T28" fmla="*/ 261 w 957"/>
                  <a:gd name="T29" fmla="*/ 958 h 958"/>
                  <a:gd name="T30" fmla="*/ 401 w 957"/>
                  <a:gd name="T31" fmla="*/ 861 h 958"/>
                  <a:gd name="T32" fmla="*/ 555 w 957"/>
                  <a:gd name="T33" fmla="*/ 861 h 958"/>
                  <a:gd name="T34" fmla="*/ 695 w 957"/>
                  <a:gd name="T35" fmla="*/ 958 h 958"/>
                  <a:gd name="T36" fmla="*/ 845 w 957"/>
                  <a:gd name="T37" fmla="*/ 809 h 958"/>
                  <a:gd name="T38" fmla="*/ 790 w 957"/>
                  <a:gd name="T39" fmla="*/ 692 h 958"/>
                  <a:gd name="T40" fmla="*/ 831 w 957"/>
                  <a:gd name="T41" fmla="*/ 552 h 958"/>
                  <a:gd name="T42" fmla="*/ 957 w 957"/>
                  <a:gd name="T43" fmla="*/ 404 h 958"/>
                  <a:gd name="T44" fmla="*/ 695 w 957"/>
                  <a:gd name="T45" fmla="*/ 659 h 958"/>
                  <a:gd name="T46" fmla="*/ 549 w 957"/>
                  <a:gd name="T47" fmla="*/ 778 h 958"/>
                  <a:gd name="T48" fmla="*/ 408 w 957"/>
                  <a:gd name="T49" fmla="*/ 778 h 958"/>
                  <a:gd name="T50" fmla="*/ 261 w 957"/>
                  <a:gd name="T51" fmla="*/ 659 h 958"/>
                  <a:gd name="T52" fmla="*/ 239 w 957"/>
                  <a:gd name="T53" fmla="*/ 661 h 958"/>
                  <a:gd name="T54" fmla="*/ 206 w 957"/>
                  <a:gd name="T55" fmla="*/ 543 h 958"/>
                  <a:gd name="T56" fmla="*/ 299 w 957"/>
                  <a:gd name="T57" fmla="*/ 404 h 958"/>
                  <a:gd name="T58" fmla="*/ 284 w 957"/>
                  <a:gd name="T59" fmla="*/ 343 h 958"/>
                  <a:gd name="T60" fmla="*/ 381 w 957"/>
                  <a:gd name="T61" fmla="*/ 263 h 958"/>
                  <a:gd name="T62" fmla="*/ 478 w 957"/>
                  <a:gd name="T63" fmla="*/ 300 h 958"/>
                  <a:gd name="T64" fmla="*/ 576 w 957"/>
                  <a:gd name="T65" fmla="*/ 263 h 958"/>
                  <a:gd name="T66" fmla="*/ 672 w 957"/>
                  <a:gd name="T67" fmla="*/ 342 h 958"/>
                  <a:gd name="T68" fmla="*/ 658 w 957"/>
                  <a:gd name="T69" fmla="*/ 404 h 958"/>
                  <a:gd name="T70" fmla="*/ 748 w 957"/>
                  <a:gd name="T71" fmla="*/ 542 h 958"/>
                  <a:gd name="T72" fmla="*/ 714 w 957"/>
                  <a:gd name="T73" fmla="*/ 660 h 958"/>
                  <a:gd name="T74" fmla="*/ 695 w 957"/>
                  <a:gd name="T75" fmla="*/ 659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7" h="958">
                    <a:moveTo>
                      <a:pt x="957" y="404"/>
                    </a:moveTo>
                    <a:cubicBezTo>
                      <a:pt x="957" y="322"/>
                      <a:pt x="890" y="255"/>
                      <a:pt x="808" y="255"/>
                    </a:cubicBezTo>
                    <a:cubicBezTo>
                      <a:pt x="777" y="255"/>
                      <a:pt x="749" y="264"/>
                      <a:pt x="725" y="280"/>
                    </a:cubicBezTo>
                    <a:lnTo>
                      <a:pt x="621" y="194"/>
                    </a:lnTo>
                    <a:cubicBezTo>
                      <a:pt x="626" y="180"/>
                      <a:pt x="628" y="165"/>
                      <a:pt x="628" y="150"/>
                    </a:cubicBezTo>
                    <a:cubicBezTo>
                      <a:pt x="628" y="67"/>
                      <a:pt x="561" y="0"/>
                      <a:pt x="478" y="0"/>
                    </a:cubicBezTo>
                    <a:cubicBezTo>
                      <a:pt x="396" y="0"/>
                      <a:pt x="329" y="67"/>
                      <a:pt x="329" y="150"/>
                    </a:cubicBezTo>
                    <a:cubicBezTo>
                      <a:pt x="329" y="165"/>
                      <a:pt x="331" y="180"/>
                      <a:pt x="335" y="194"/>
                    </a:cubicBezTo>
                    <a:lnTo>
                      <a:pt x="224" y="286"/>
                    </a:lnTo>
                    <a:cubicBezTo>
                      <a:pt x="202" y="276"/>
                      <a:pt x="176" y="270"/>
                      <a:pt x="149" y="270"/>
                    </a:cubicBezTo>
                    <a:cubicBezTo>
                      <a:pt x="67" y="270"/>
                      <a:pt x="0" y="322"/>
                      <a:pt x="0" y="404"/>
                    </a:cubicBezTo>
                    <a:cubicBezTo>
                      <a:pt x="0" y="478"/>
                      <a:pt x="53" y="539"/>
                      <a:pt x="123" y="552"/>
                    </a:cubicBezTo>
                    <a:lnTo>
                      <a:pt x="163" y="696"/>
                    </a:lnTo>
                    <a:cubicBezTo>
                      <a:pt x="132" y="723"/>
                      <a:pt x="112" y="763"/>
                      <a:pt x="112" y="809"/>
                    </a:cubicBezTo>
                    <a:cubicBezTo>
                      <a:pt x="112" y="891"/>
                      <a:pt x="179" y="958"/>
                      <a:pt x="261" y="958"/>
                    </a:cubicBezTo>
                    <a:cubicBezTo>
                      <a:pt x="326" y="958"/>
                      <a:pt x="380" y="918"/>
                      <a:pt x="401" y="861"/>
                    </a:cubicBezTo>
                    <a:lnTo>
                      <a:pt x="555" y="861"/>
                    </a:lnTo>
                    <a:cubicBezTo>
                      <a:pt x="576" y="918"/>
                      <a:pt x="631" y="958"/>
                      <a:pt x="695" y="958"/>
                    </a:cubicBezTo>
                    <a:cubicBezTo>
                      <a:pt x="778" y="958"/>
                      <a:pt x="845" y="891"/>
                      <a:pt x="845" y="809"/>
                    </a:cubicBezTo>
                    <a:cubicBezTo>
                      <a:pt x="845" y="762"/>
                      <a:pt x="824" y="720"/>
                      <a:pt x="790" y="692"/>
                    </a:cubicBezTo>
                    <a:lnTo>
                      <a:pt x="831" y="552"/>
                    </a:lnTo>
                    <a:cubicBezTo>
                      <a:pt x="903" y="541"/>
                      <a:pt x="957" y="479"/>
                      <a:pt x="957" y="404"/>
                    </a:cubicBezTo>
                    <a:close/>
                    <a:moveTo>
                      <a:pt x="695" y="659"/>
                    </a:moveTo>
                    <a:cubicBezTo>
                      <a:pt x="623" y="659"/>
                      <a:pt x="563" y="710"/>
                      <a:pt x="549" y="778"/>
                    </a:cubicBezTo>
                    <a:lnTo>
                      <a:pt x="408" y="778"/>
                    </a:lnTo>
                    <a:cubicBezTo>
                      <a:pt x="394" y="710"/>
                      <a:pt x="334" y="659"/>
                      <a:pt x="261" y="659"/>
                    </a:cubicBezTo>
                    <a:cubicBezTo>
                      <a:pt x="254" y="659"/>
                      <a:pt x="246" y="660"/>
                      <a:pt x="239" y="661"/>
                    </a:cubicBezTo>
                    <a:lnTo>
                      <a:pt x="206" y="543"/>
                    </a:lnTo>
                    <a:cubicBezTo>
                      <a:pt x="260" y="521"/>
                      <a:pt x="299" y="467"/>
                      <a:pt x="299" y="404"/>
                    </a:cubicBezTo>
                    <a:cubicBezTo>
                      <a:pt x="299" y="381"/>
                      <a:pt x="293" y="361"/>
                      <a:pt x="284" y="343"/>
                    </a:cubicBezTo>
                    <a:lnTo>
                      <a:pt x="381" y="263"/>
                    </a:lnTo>
                    <a:cubicBezTo>
                      <a:pt x="407" y="286"/>
                      <a:pt x="441" y="300"/>
                      <a:pt x="478" y="300"/>
                    </a:cubicBezTo>
                    <a:cubicBezTo>
                      <a:pt x="516" y="300"/>
                      <a:pt x="550" y="286"/>
                      <a:pt x="576" y="263"/>
                    </a:cubicBezTo>
                    <a:lnTo>
                      <a:pt x="672" y="342"/>
                    </a:lnTo>
                    <a:cubicBezTo>
                      <a:pt x="663" y="361"/>
                      <a:pt x="658" y="382"/>
                      <a:pt x="658" y="404"/>
                    </a:cubicBezTo>
                    <a:cubicBezTo>
                      <a:pt x="658" y="466"/>
                      <a:pt x="695" y="519"/>
                      <a:pt x="748" y="542"/>
                    </a:cubicBezTo>
                    <a:lnTo>
                      <a:pt x="714" y="660"/>
                    </a:lnTo>
                    <a:cubicBezTo>
                      <a:pt x="708" y="659"/>
                      <a:pt x="702" y="659"/>
                      <a:pt x="695" y="659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3202857" y="3252695"/>
            <a:ext cx="5041983" cy="792480"/>
            <a:chOff x="3202857" y="3252695"/>
            <a:chExt cx="5041983" cy="792480"/>
          </a:xfrm>
        </p:grpSpPr>
        <p:sp>
          <p:nvSpPr>
            <p:cNvPr id="17" name="Rectangle: Rounded Corners 16"/>
            <p:cNvSpPr/>
            <p:nvPr/>
          </p:nvSpPr>
          <p:spPr>
            <a:xfrm>
              <a:off x="4230998" y="3252695"/>
              <a:ext cx="4013842" cy="792480"/>
            </a:xfrm>
            <a:prstGeom prst="roundRect">
              <a:avLst>
                <a:gd name="adj" fmla="val 8248"/>
              </a:avLst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Container Service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202857" y="3252695"/>
              <a:ext cx="900871" cy="792480"/>
              <a:chOff x="3202857" y="3481295"/>
              <a:chExt cx="900871" cy="792480"/>
            </a:xfrm>
          </p:grpSpPr>
          <p:sp>
            <p:nvSpPr>
              <p:cNvPr id="20" name="Rectangle: Rounded Corners 19"/>
              <p:cNvSpPr/>
              <p:nvPr/>
            </p:nvSpPr>
            <p:spPr>
              <a:xfrm>
                <a:off x="3202857" y="3481295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413653" y="3758877"/>
                <a:ext cx="457071" cy="262802"/>
                <a:chOff x="3413653" y="3758877"/>
                <a:chExt cx="457071" cy="262802"/>
              </a:xfrm>
            </p:grpSpPr>
            <p:sp>
              <p:nvSpPr>
                <p:cNvPr id="33" name="Rectangle: Rounded Corners 32"/>
                <p:cNvSpPr/>
                <p:nvPr/>
              </p:nvSpPr>
              <p:spPr>
                <a:xfrm>
                  <a:off x="3413653" y="3758877"/>
                  <a:ext cx="457071" cy="262802"/>
                </a:xfrm>
                <a:prstGeom prst="roundRect">
                  <a:avLst>
                    <a:gd name="adj" fmla="val 7513"/>
                  </a:avLst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3526961" y="3759020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3639886" y="3768293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752196" y="3768293"/>
                  <a:ext cx="0" cy="253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oup 61"/>
          <p:cNvGrpSpPr/>
          <p:nvPr/>
        </p:nvGrpSpPr>
        <p:grpSpPr>
          <a:xfrm>
            <a:off x="3204326" y="4223431"/>
            <a:ext cx="5040513" cy="800422"/>
            <a:chOff x="3204326" y="4223431"/>
            <a:chExt cx="5040513" cy="800422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4230998" y="4231373"/>
              <a:ext cx="4013841" cy="792480"/>
            </a:xfrm>
            <a:prstGeom prst="roundRect">
              <a:avLst>
                <a:gd name="adj" fmla="val 8248"/>
              </a:avLst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Virtual Machine Scale Sets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3204326" y="4223431"/>
              <a:ext cx="900871" cy="792480"/>
              <a:chOff x="3204326" y="4452031"/>
              <a:chExt cx="900871" cy="792480"/>
            </a:xfrm>
          </p:grpSpPr>
          <p:sp>
            <p:nvSpPr>
              <p:cNvPr id="24" name="Rectangle: Rounded Corners 23"/>
              <p:cNvSpPr/>
              <p:nvPr/>
            </p:nvSpPr>
            <p:spPr>
              <a:xfrm>
                <a:off x="3204326" y="4452031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3439621" y="4627774"/>
                <a:ext cx="426279" cy="456877"/>
                <a:chOff x="3352282" y="4547965"/>
                <a:chExt cx="575208" cy="616496"/>
              </a:xfrm>
            </p:grpSpPr>
            <p:cxnSp>
              <p:nvCxnSpPr>
                <p:cNvPr id="42" name="Straight Arrow Connector 41"/>
                <p:cNvCxnSpPr>
                  <a:cxnSpLocks/>
                </p:cNvCxnSpPr>
                <p:nvPr/>
              </p:nvCxnSpPr>
              <p:spPr>
                <a:xfrm>
                  <a:off x="3352282" y="4848271"/>
                  <a:ext cx="575208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>
                  <a:cxnSpLocks/>
                </p:cNvCxnSpPr>
                <p:nvPr/>
              </p:nvCxnSpPr>
              <p:spPr>
                <a:xfrm flipV="1">
                  <a:off x="3632448" y="4547965"/>
                  <a:ext cx="14876" cy="616496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3" name="Group 62"/>
          <p:cNvGrpSpPr/>
          <p:nvPr/>
        </p:nvGrpSpPr>
        <p:grpSpPr>
          <a:xfrm>
            <a:off x="3202857" y="5194167"/>
            <a:ext cx="5041982" cy="808364"/>
            <a:chOff x="3202857" y="5194167"/>
            <a:chExt cx="5041982" cy="80836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4230998" y="5210051"/>
              <a:ext cx="4013841" cy="792480"/>
            </a:xfrm>
            <a:prstGeom prst="roundRect">
              <a:avLst>
                <a:gd name="adj" fmla="val 8248"/>
              </a:avLst>
            </a:prstGeom>
            <a:solidFill>
              <a:srgbClr val="FF505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Virtual Machines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202857" y="5194167"/>
              <a:ext cx="900871" cy="792480"/>
              <a:chOff x="3202857" y="5422767"/>
              <a:chExt cx="900871" cy="792480"/>
            </a:xfrm>
          </p:grpSpPr>
          <p:sp>
            <p:nvSpPr>
              <p:cNvPr id="25" name="Rectangle: Rounded Corners 24"/>
              <p:cNvSpPr/>
              <p:nvPr/>
            </p:nvSpPr>
            <p:spPr>
              <a:xfrm>
                <a:off x="3202857" y="5422767"/>
                <a:ext cx="900871" cy="792480"/>
              </a:xfrm>
              <a:prstGeom prst="roundRect">
                <a:avLst>
                  <a:gd name="adj" fmla="val 8248"/>
                </a:avLst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3401621" y="5596605"/>
                <a:ext cx="484927" cy="466879"/>
                <a:chOff x="3401621" y="5596605"/>
                <a:chExt cx="484927" cy="466879"/>
              </a:xfrm>
            </p:grpSpPr>
            <p:sp>
              <p:nvSpPr>
                <p:cNvPr id="49" name="Rectangle: Rounded Corners 48"/>
                <p:cNvSpPr/>
                <p:nvPr/>
              </p:nvSpPr>
              <p:spPr>
                <a:xfrm>
                  <a:off x="3401621" y="5596605"/>
                  <a:ext cx="338543" cy="338543"/>
                </a:xfrm>
                <a:prstGeom prst="round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  <p:sp>
              <p:nvSpPr>
                <p:cNvPr id="50" name="Rectangle: Rounded Corners 49"/>
                <p:cNvSpPr/>
                <p:nvPr/>
              </p:nvSpPr>
              <p:spPr>
                <a:xfrm>
                  <a:off x="3548005" y="5724941"/>
                  <a:ext cx="338543" cy="338543"/>
                </a:xfrm>
                <a:prstGeom prst="roundRect">
                  <a:avLst/>
                </a:prstGeom>
                <a:solidFill>
                  <a:srgbClr val="404040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Roboto Thin" panose="02000000000000000000" pitchFamily="2" charset="0"/>
                    <a:ea typeface="Roboto Thin" panose="02000000000000000000" pitchFamily="2" charset="0"/>
                    <a:cs typeface="Roboto Thin" panose="02000000000000000000" pitchFamily="2" charset="0"/>
                  </a:endParaRPr>
                </a:p>
              </p:txBody>
            </p:sp>
          </p:grpSp>
        </p:grpSp>
      </p:grpSp>
      <p:sp>
        <p:nvSpPr>
          <p:cNvPr id="66" name="Rectangle: Rounded Corners 65"/>
          <p:cNvSpPr/>
          <p:nvPr/>
        </p:nvSpPr>
        <p:spPr>
          <a:xfrm>
            <a:off x="8370640" y="330017"/>
            <a:ext cx="868680" cy="5672514"/>
          </a:xfrm>
          <a:prstGeom prst="roundRect">
            <a:avLst>
              <a:gd name="adj" fmla="val 7018"/>
            </a:avLst>
          </a:prstGeom>
          <a:solidFill>
            <a:srgbClr val="2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Marketplaces</a:t>
            </a:r>
          </a:p>
        </p:txBody>
      </p:sp>
      <p:sp>
        <p:nvSpPr>
          <p:cNvPr id="67" name="Rectangle: Rounded Corners 66"/>
          <p:cNvSpPr/>
          <p:nvPr/>
        </p:nvSpPr>
        <p:spPr>
          <a:xfrm>
            <a:off x="2218370" y="330017"/>
            <a:ext cx="868680" cy="5672514"/>
          </a:xfrm>
          <a:prstGeom prst="roundRect">
            <a:avLst>
              <a:gd name="adj" fmla="val 7018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24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Azure Resource Manager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9921240" y="211127"/>
            <a:ext cx="1443107" cy="5957086"/>
            <a:chOff x="9921240" y="211127"/>
            <a:chExt cx="1443107" cy="5957086"/>
          </a:xfrm>
        </p:grpSpPr>
        <p:sp>
          <p:nvSpPr>
            <p:cNvPr id="70" name="TextBox 69"/>
            <p:cNvSpPr txBox="1"/>
            <p:nvPr/>
          </p:nvSpPr>
          <p:spPr>
            <a:xfrm>
              <a:off x="10138410" y="211127"/>
              <a:ext cx="1104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Agility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084187" y="5706548"/>
              <a:ext cx="128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Roboto Thin" panose="02000000000000000000" pitchFamily="2" charset="0"/>
                  <a:ea typeface="Roboto Thin" panose="02000000000000000000" pitchFamily="2" charset="0"/>
                  <a:cs typeface="Roboto Thin" panose="02000000000000000000" pitchFamily="2" charset="0"/>
                </a:rPr>
                <a:t>Control</a:t>
              </a:r>
            </a:p>
          </p:txBody>
        </p:sp>
        <p:cxnSp>
          <p:nvCxnSpPr>
            <p:cNvPr id="73" name="Straight Arrow Connector 72"/>
            <p:cNvCxnSpPr>
              <a:cxnSpLocks/>
            </p:cNvCxnSpPr>
            <p:nvPr/>
          </p:nvCxnSpPr>
          <p:spPr>
            <a:xfrm>
              <a:off x="9921240" y="396240"/>
              <a:ext cx="20060" cy="5590407"/>
            </a:xfrm>
            <a:prstGeom prst="straightConnector1">
              <a:avLst/>
            </a:prstGeom>
            <a:ln w="38100">
              <a:solidFill>
                <a:srgbClr val="595959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8307092" y="6331058"/>
            <a:ext cx="32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Azure compute stack</a:t>
            </a:r>
          </a:p>
        </p:txBody>
      </p:sp>
    </p:spTree>
    <p:extLst>
      <p:ext uri="{BB962C8B-B14F-4D97-AF65-F5344CB8AC3E}">
        <p14:creationId xmlns:p14="http://schemas.microsoft.com/office/powerpoint/2010/main" val="228090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AzureServiceFabric_hig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3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.potx" id="{34AD9131-1486-4437-9D18-E5317AB78361}" vid="{4351DF73-10C4-42DF-9237-0127C24F5F53}"/>
    </a:ext>
  </a:extLst>
</a:theme>
</file>

<file path=ppt/theme/theme2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mple.potx" id="{34AD9131-1486-4437-9D18-E5317AB78361}" vid="{734017C6-EDE2-4013-975C-43EF24697E29}"/>
    </a:ext>
  </a:extLst>
</a:theme>
</file>

<file path=ppt/theme/theme3.xml><?xml version="1.0" encoding="utf-8"?>
<a:theme xmlns:a="http://schemas.openxmlformats.org/drawingml/2006/main" name="2_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mple.potx" id="{34AD9131-1486-4437-9D18-E5317AB78361}" vid="{55336B26-BA26-438B-8BD4-66460B39886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3353</TotalTime>
  <Words>286</Words>
  <Application>Microsoft Office PowerPoint</Application>
  <PresentationFormat>Widescreen</PresentationFormat>
  <Paragraphs>104</Paragraphs>
  <Slides>13</Slides>
  <Notes>6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Segoe UI</vt:lpstr>
      <vt:lpstr>Segoe UI Light</vt:lpstr>
      <vt:lpstr>Roboto Thin</vt:lpstr>
      <vt:lpstr>Consolas</vt:lpstr>
      <vt:lpstr>Segoe UI Semibold</vt:lpstr>
      <vt:lpstr>Verdana</vt:lpstr>
      <vt:lpstr>Calibri Light</vt:lpstr>
      <vt:lpstr>Wingdings</vt:lpstr>
      <vt:lpstr>Calibri</vt:lpstr>
      <vt:lpstr>1_Simple</vt:lpstr>
      <vt:lpstr>Simple</vt:lpstr>
      <vt:lpstr>2_Simple</vt:lpstr>
      <vt:lpstr>Microservices on Azure</vt:lpstr>
      <vt:lpstr>Roll up, roll up, come and get your microservices…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your data centre on my data centre</dc:title>
  <dc:creator>Jonathan Collinge</dc:creator>
  <cp:lastModifiedBy>Jonathan Collinge</cp:lastModifiedBy>
  <cp:revision>125</cp:revision>
  <dcterms:created xsi:type="dcterms:W3CDTF">2016-10-05T12:27:11Z</dcterms:created>
  <dcterms:modified xsi:type="dcterms:W3CDTF">2017-02-09T11:52:21Z</dcterms:modified>
</cp:coreProperties>
</file>